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5523a00c354a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5f8bf22e064aba"/>
  </p:sldMasterIdLst>
  <p:sldIdLst>
    <p:sldId xmlns:r="http://schemas.openxmlformats.org/officeDocument/2006/relationships" id="256" r:id="Rfcb4f1b57c6c41bc"/>
    <p:sldId xmlns:r="http://schemas.openxmlformats.org/officeDocument/2006/relationships" id="257" r:id="Rcce4a6b3c0f64e4e"/>
    <p:sldId xmlns:r="http://schemas.openxmlformats.org/officeDocument/2006/relationships" id="258" r:id="Rcd06de963fdd46b1"/>
    <p:sldId xmlns:r="http://schemas.openxmlformats.org/officeDocument/2006/relationships" id="259" r:id="Raf6f5d78548c40a9"/>
    <p:sldId xmlns:r="http://schemas.openxmlformats.org/officeDocument/2006/relationships" id="260" r:id="Rbd094bead5484fa2"/>
    <p:sldId xmlns:r="http://schemas.openxmlformats.org/officeDocument/2006/relationships" id="261" r:id="Rffb8950b03f948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f8bf22e064aba" /><Relationship Type="http://schemas.openxmlformats.org/officeDocument/2006/relationships/slide" Target="/ppt/slides/slide1.xml" Id="Rfcb4f1b57c6c41bc" /><Relationship Type="http://schemas.openxmlformats.org/officeDocument/2006/relationships/slide" Target="/ppt/slides/slide2.xml" Id="Rcce4a6b3c0f64e4e" /><Relationship Type="http://schemas.openxmlformats.org/officeDocument/2006/relationships/slide" Target="/ppt/slides/slide3.xml" Id="Rcd06de963fdd46b1" /><Relationship Type="http://schemas.openxmlformats.org/officeDocument/2006/relationships/slide" Target="/ppt/slides/slide4.xml" Id="Raf6f5d78548c40a9" /><Relationship Type="http://schemas.openxmlformats.org/officeDocument/2006/relationships/slide" Target="/ppt/slides/slide5.xml" Id="Rbd094bead5484fa2" /><Relationship Type="http://schemas.openxmlformats.org/officeDocument/2006/relationships/slide" Target="/ppt/slides/slide6.xml" Id="Rffb8950b03f948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2eb39d8f6844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023ab53544c74" /><Relationship Type="http://schemas.openxmlformats.org/officeDocument/2006/relationships/theme" Target="/ppt/slideMasters/theme/theme1.xml" Id="Rd2321eedb1cf40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0023ab53544c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b80f5cdda45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9fa4a293742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cab756a9344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3098b31aa49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f0911fa7b4c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c81430de34e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 INNLANDET JORDSKIFTERETT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INNLANDET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INNLANDET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INNLANDET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INNLANDET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INNLANDET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Sjukehusveien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926 727 206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INNLANDET JORDSKIFTERETT</a:t>
            </a:r>
          </a:p>
        </p:txBody>
      </p:sp>
    </p:spTree>
  </p:cSld>
  <p:clrMapOvr>
    <a:masterClrMapping xmlns:a="http://schemas.openxmlformats.org/drawingml/2006/main"/>
  </p:clrMapOvr>
</p:sld>
</file>