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9b20841ad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23568f1e1444d"/>
  </p:sldMasterIdLst>
  <p:sldIdLst>
    <p:sldId xmlns:r="http://schemas.openxmlformats.org/officeDocument/2006/relationships" id="256" r:id="R29f086b2e19b44ab"/>
    <p:sldId xmlns:r="http://schemas.openxmlformats.org/officeDocument/2006/relationships" id="257" r:id="Rbe8dada0adf04ab2"/>
    <p:sldId xmlns:r="http://schemas.openxmlformats.org/officeDocument/2006/relationships" id="258" r:id="R4a05d78fb5334c6f"/>
    <p:sldId xmlns:r="http://schemas.openxmlformats.org/officeDocument/2006/relationships" id="259" r:id="R9500272787394c12"/>
    <p:sldId xmlns:r="http://schemas.openxmlformats.org/officeDocument/2006/relationships" id="260" r:id="R23afdd66651c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23568f1e1444d" /><Relationship Type="http://schemas.openxmlformats.org/officeDocument/2006/relationships/slide" Target="/ppt/slides/slide1.xml" Id="R29f086b2e19b44ab" /><Relationship Type="http://schemas.openxmlformats.org/officeDocument/2006/relationships/slide" Target="/ppt/slides/slide2.xml" Id="Rbe8dada0adf04ab2" /><Relationship Type="http://schemas.openxmlformats.org/officeDocument/2006/relationships/slide" Target="/ppt/slides/slide3.xml" Id="R4a05d78fb5334c6f" /><Relationship Type="http://schemas.openxmlformats.org/officeDocument/2006/relationships/slide" Target="/ppt/slides/slide4.xml" Id="R9500272787394c12" /><Relationship Type="http://schemas.openxmlformats.org/officeDocument/2006/relationships/slide" Target="/ppt/slides/slide5.xml" Id="R23afdd66651c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718140330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cdb4b41942cd" /><Relationship Type="http://schemas.openxmlformats.org/officeDocument/2006/relationships/theme" Target="/ppt/slideMasters/theme/theme1.xml" Id="R789369193626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6cdb4b419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32edce53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ecff6a696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9a211a0e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5197c3fae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0697fba3a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INNLANDET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INNLANDET JORDSKIFTERETT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INNLANDET JORDSKIFTERETT</a:t>
            </a:r>
          </a:p>
        </p:txBody>
      </p:sp>
    </p:spTree>
  </p:cSld>
  <p:clrMapOvr>
    <a:masterClrMapping xmlns:a="http://schemas.openxmlformats.org/drawingml/2006/main"/>
  </p:clrMapOvr>
</p:sld>
</file>