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1dc327c2c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3ac27ff874dfe"/>
  </p:sldMasterIdLst>
  <p:sldIdLst>
    <p:sldId xmlns:r="http://schemas.openxmlformats.org/officeDocument/2006/relationships" id="256" r:id="R0678906cf7c44fba"/>
    <p:sldId xmlns:r="http://schemas.openxmlformats.org/officeDocument/2006/relationships" id="257" r:id="R53d50bbdcb714eab"/>
    <p:sldId xmlns:r="http://schemas.openxmlformats.org/officeDocument/2006/relationships" id="258" r:id="R653cb953fd034472"/>
    <p:sldId xmlns:r="http://schemas.openxmlformats.org/officeDocument/2006/relationships" id="259" r:id="Rcda8764873f14a34"/>
    <p:sldId xmlns:r="http://schemas.openxmlformats.org/officeDocument/2006/relationships" id="260" r:id="Rbb4b7bfeb1a240c2"/>
    <p:sldId xmlns:r="http://schemas.openxmlformats.org/officeDocument/2006/relationships" id="261" r:id="Rbbb53cff7269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3ac27ff874dfe" /><Relationship Type="http://schemas.openxmlformats.org/officeDocument/2006/relationships/slide" Target="/ppt/slides/slide1.xml" Id="R0678906cf7c44fba" /><Relationship Type="http://schemas.openxmlformats.org/officeDocument/2006/relationships/slide" Target="/ppt/slides/slide2.xml" Id="R53d50bbdcb714eab" /><Relationship Type="http://schemas.openxmlformats.org/officeDocument/2006/relationships/slide" Target="/ppt/slides/slide3.xml" Id="R653cb953fd034472" /><Relationship Type="http://schemas.openxmlformats.org/officeDocument/2006/relationships/slide" Target="/ppt/slides/slide4.xml" Id="Rcda8764873f14a34" /><Relationship Type="http://schemas.openxmlformats.org/officeDocument/2006/relationships/slide" Target="/ppt/slides/slide5.xml" Id="Rbb4b7bfeb1a240c2" /><Relationship Type="http://schemas.openxmlformats.org/officeDocument/2006/relationships/slide" Target="/ppt/slides/slide6.xml" Id="Rbbb53cff7269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cb19ec123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31889d20e4f2b" /><Relationship Type="http://schemas.openxmlformats.org/officeDocument/2006/relationships/theme" Target="/ppt/slideMasters/theme/theme1.xml" Id="Ra3762c5b9cd4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31889d20e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88f03c3f1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7db7b9e7c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e33d2fed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3cdf84e0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38c2f64b4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48c218d7e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INNLANDET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