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7979a6cd2145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71b207d3fc474b"/>
  </p:sldMasterIdLst>
  <p:sldIdLst>
    <p:sldId xmlns:r="http://schemas.openxmlformats.org/officeDocument/2006/relationships" id="256" r:id="R5dc7e1d708ea4266"/>
    <p:sldId xmlns:r="http://schemas.openxmlformats.org/officeDocument/2006/relationships" id="257" r:id="Rda27970da9e84bc2"/>
    <p:sldId xmlns:r="http://schemas.openxmlformats.org/officeDocument/2006/relationships" id="258" r:id="R58a713f8021f42d5"/>
    <p:sldId xmlns:r="http://schemas.openxmlformats.org/officeDocument/2006/relationships" id="259" r:id="R4aab426601bd4c1c"/>
    <p:sldId xmlns:r="http://schemas.openxmlformats.org/officeDocument/2006/relationships" id="260" r:id="Ra0a4320429f541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71b207d3fc474b" /><Relationship Type="http://schemas.openxmlformats.org/officeDocument/2006/relationships/slide" Target="/ppt/slides/slide1.xml" Id="R5dc7e1d708ea4266" /><Relationship Type="http://schemas.openxmlformats.org/officeDocument/2006/relationships/slide" Target="/ppt/slides/slide2.xml" Id="Rda27970da9e84bc2" /><Relationship Type="http://schemas.openxmlformats.org/officeDocument/2006/relationships/slide" Target="/ppt/slides/slide3.xml" Id="R58a713f8021f42d5" /><Relationship Type="http://schemas.openxmlformats.org/officeDocument/2006/relationships/slide" Target="/ppt/slides/slide4.xml" Id="R4aab426601bd4c1c" /><Relationship Type="http://schemas.openxmlformats.org/officeDocument/2006/relationships/slide" Target="/ppt/slides/slide5.xml" Id="Ra0a4320429f541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0ce3d80acc4a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51bb30a5d4a96" /><Relationship Type="http://schemas.openxmlformats.org/officeDocument/2006/relationships/theme" Target="/ppt/slideMasters/theme/theme1.xml" Id="Re639455981e64f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251bb30a5d4a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837b7617548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deaa3397542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9832de11443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97839579446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5a4f479a344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VESTRE INNLANDET JORDSKIFTERETT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INNLANDET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INNLANDET JORDSKIFTERETT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INNLANDET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INNLANDET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INNLANDET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926 727 265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INNLANDET JORDSKIFTERETT</a:t>
            </a:r>
          </a:p>
        </p:txBody>
      </p:sp>
    </p:spTree>
  </p:cSld>
  <p:clrMapOvr>
    <a:masterClrMapping xmlns:a="http://schemas.openxmlformats.org/drawingml/2006/main"/>
  </p:clrMapOvr>
</p:sld>
</file>