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eaa36b7b9445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9454be2dfe4a2e"/>
  </p:sldMasterIdLst>
  <p:sldIdLst>
    <p:sldId xmlns:r="http://schemas.openxmlformats.org/officeDocument/2006/relationships" id="256" r:id="Raf9314bdedd64387"/>
    <p:sldId xmlns:r="http://schemas.openxmlformats.org/officeDocument/2006/relationships" id="257" r:id="R770d9ad3295c4b94"/>
    <p:sldId xmlns:r="http://schemas.openxmlformats.org/officeDocument/2006/relationships" id="258" r:id="R11b6ebe4738948b3"/>
    <p:sldId xmlns:r="http://schemas.openxmlformats.org/officeDocument/2006/relationships" id="259" r:id="R4354411416644411"/>
    <p:sldId xmlns:r="http://schemas.openxmlformats.org/officeDocument/2006/relationships" id="260" r:id="R4cbc951b90f945a9"/>
    <p:sldId xmlns:r="http://schemas.openxmlformats.org/officeDocument/2006/relationships" id="261" r:id="R0c9771cde2f44d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9454be2dfe4a2e" /><Relationship Type="http://schemas.openxmlformats.org/officeDocument/2006/relationships/slide" Target="/ppt/slides/slide1.xml" Id="Raf9314bdedd64387" /><Relationship Type="http://schemas.openxmlformats.org/officeDocument/2006/relationships/slide" Target="/ppt/slides/slide2.xml" Id="R770d9ad3295c4b94" /><Relationship Type="http://schemas.openxmlformats.org/officeDocument/2006/relationships/slide" Target="/ppt/slides/slide3.xml" Id="R11b6ebe4738948b3" /><Relationship Type="http://schemas.openxmlformats.org/officeDocument/2006/relationships/slide" Target="/ppt/slides/slide4.xml" Id="R4354411416644411" /><Relationship Type="http://schemas.openxmlformats.org/officeDocument/2006/relationships/slide" Target="/ppt/slides/slide5.xml" Id="R4cbc951b90f945a9" /><Relationship Type="http://schemas.openxmlformats.org/officeDocument/2006/relationships/slide" Target="/ppt/slides/slide6.xml" Id="R0c9771cde2f44d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7f3a96b0b64c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a0c0503c645d5" /><Relationship Type="http://schemas.openxmlformats.org/officeDocument/2006/relationships/theme" Target="/ppt/slideMasters/theme/theme1.xml" Id="R50f65a0385234f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6a0c0503c645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7954d805e48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a5fb38bf142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0ac9fdb0e45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7e8e727ad49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078bbed854a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6fb85f65d4f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VESTRE VIKEN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VIKEN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VIKEN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VIKEN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VIKEN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VIKEN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Kirkeplass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20 49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926 727 346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VIKEN JORDSKIFTERETT</a:t>
            </a:r>
          </a:p>
        </p:txBody>
      </p:sp>
    </p:spTree>
  </p:cSld>
  <p:clrMapOvr>
    <a:masterClrMapping xmlns:a="http://schemas.openxmlformats.org/drawingml/2006/main"/>
  </p:clrMapOvr>
</p:sld>
</file>