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03f4845d3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8d95d0b564e91"/>
  </p:sldMasterIdLst>
  <p:sldIdLst>
    <p:sldId xmlns:r="http://schemas.openxmlformats.org/officeDocument/2006/relationships" id="256" r:id="Rf12c3ad3727940a6"/>
    <p:sldId xmlns:r="http://schemas.openxmlformats.org/officeDocument/2006/relationships" id="257" r:id="R30a55da71fb04f0a"/>
    <p:sldId xmlns:r="http://schemas.openxmlformats.org/officeDocument/2006/relationships" id="258" r:id="Rd945a42fce77493c"/>
    <p:sldId xmlns:r="http://schemas.openxmlformats.org/officeDocument/2006/relationships" id="259" r:id="R1c2e05d400e14dee"/>
    <p:sldId xmlns:r="http://schemas.openxmlformats.org/officeDocument/2006/relationships" id="260" r:id="R0727ea18d445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8d95d0b564e91" /><Relationship Type="http://schemas.openxmlformats.org/officeDocument/2006/relationships/slide" Target="/ppt/slides/slide1.xml" Id="Rf12c3ad3727940a6" /><Relationship Type="http://schemas.openxmlformats.org/officeDocument/2006/relationships/slide" Target="/ppt/slides/slide2.xml" Id="R30a55da71fb04f0a" /><Relationship Type="http://schemas.openxmlformats.org/officeDocument/2006/relationships/slide" Target="/ppt/slides/slide3.xml" Id="Rd945a42fce77493c" /><Relationship Type="http://schemas.openxmlformats.org/officeDocument/2006/relationships/slide" Target="/ppt/slides/slide4.xml" Id="R1c2e05d400e14dee" /><Relationship Type="http://schemas.openxmlformats.org/officeDocument/2006/relationships/slide" Target="/ppt/slides/slide5.xml" Id="R0727ea18d445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101d2c242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dbea719e4640" /><Relationship Type="http://schemas.openxmlformats.org/officeDocument/2006/relationships/theme" Target="/ppt/slideMasters/theme/theme1.xml" Id="R7615c03de56441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f7dbea719e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f61e8d617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f616f1c9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4e5c22c6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4e9b19a4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bda59e72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VIKEN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VIKEN JORDSKIFTERETT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20 49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VIKEN JORDSKIFTERETT</a:t>
            </a:r>
          </a:p>
        </p:txBody>
      </p:sp>
    </p:spTree>
  </p:cSld>
  <p:clrMapOvr>
    <a:masterClrMapping xmlns:a="http://schemas.openxmlformats.org/drawingml/2006/main"/>
  </p:clrMapOvr>
</p:sld>
</file>