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e17e621c6a47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63a5a552174c91"/>
  </p:sldMasterIdLst>
  <p:sldIdLst>
    <p:sldId xmlns:r="http://schemas.openxmlformats.org/officeDocument/2006/relationships" id="256" r:id="R2525808aa8834214"/>
    <p:sldId xmlns:r="http://schemas.openxmlformats.org/officeDocument/2006/relationships" id="257" r:id="Rdf59a13d2018441d"/>
    <p:sldId xmlns:r="http://schemas.openxmlformats.org/officeDocument/2006/relationships" id="258" r:id="R54048b8d6925407b"/>
    <p:sldId xmlns:r="http://schemas.openxmlformats.org/officeDocument/2006/relationships" id="259" r:id="R0737a36f6a6d4876"/>
    <p:sldId xmlns:r="http://schemas.openxmlformats.org/officeDocument/2006/relationships" id="260" r:id="Reda200f17fb64711"/>
    <p:sldId xmlns:r="http://schemas.openxmlformats.org/officeDocument/2006/relationships" id="261" r:id="R3c65efdffb0d4913"/>
    <p:sldId xmlns:r="http://schemas.openxmlformats.org/officeDocument/2006/relationships" id="262" r:id="R3adb5eb1e6be49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3a5a552174c91" /><Relationship Type="http://schemas.openxmlformats.org/officeDocument/2006/relationships/slide" Target="/ppt/slides/slide1.xml" Id="R2525808aa8834214" /><Relationship Type="http://schemas.openxmlformats.org/officeDocument/2006/relationships/slide" Target="/ppt/slides/slide2.xml" Id="Rdf59a13d2018441d" /><Relationship Type="http://schemas.openxmlformats.org/officeDocument/2006/relationships/slide" Target="/ppt/slides/slide3.xml" Id="R54048b8d6925407b" /><Relationship Type="http://schemas.openxmlformats.org/officeDocument/2006/relationships/slide" Target="/ppt/slides/slide4.xml" Id="R0737a36f6a6d4876" /><Relationship Type="http://schemas.openxmlformats.org/officeDocument/2006/relationships/slide" Target="/ppt/slides/slide5.xml" Id="Reda200f17fb64711" /><Relationship Type="http://schemas.openxmlformats.org/officeDocument/2006/relationships/slide" Target="/ppt/slides/slide6.xml" Id="R3c65efdffb0d4913" /><Relationship Type="http://schemas.openxmlformats.org/officeDocument/2006/relationships/slide" Target="/ppt/slides/slide7.xml" Id="R3adb5eb1e6be49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0cc79153449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f2b29614b4f13" /><Relationship Type="http://schemas.openxmlformats.org/officeDocument/2006/relationships/theme" Target="/ppt/slideMasters/theme/theme1.xml" Id="R2f6a72ca65014f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9f2b29614b4f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e46be17bb4a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1894d7b2840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dd36555f641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6025c960840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ecb3430a746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e1db4d5da46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f451161304f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FRANK POLS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 POLS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1 206 791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POLS FRANK CORNELIS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Leaveien 113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