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8eb52e509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ca26a325534757"/>
  </p:sldMasterIdLst>
  <p:sldIdLst>
    <p:sldId xmlns:r="http://schemas.openxmlformats.org/officeDocument/2006/relationships" id="256" r:id="R0100aa91113e4562"/>
    <p:sldId xmlns:r="http://schemas.openxmlformats.org/officeDocument/2006/relationships" id="257" r:id="R3a24a604f132446f"/>
    <p:sldId xmlns:r="http://schemas.openxmlformats.org/officeDocument/2006/relationships" id="258" r:id="R56962d6853ae4330"/>
    <p:sldId xmlns:r="http://schemas.openxmlformats.org/officeDocument/2006/relationships" id="259" r:id="Rdd3de6e23f624852"/>
    <p:sldId xmlns:r="http://schemas.openxmlformats.org/officeDocument/2006/relationships" id="260" r:id="R6cb61edf60034f73"/>
    <p:sldId xmlns:r="http://schemas.openxmlformats.org/officeDocument/2006/relationships" id="261" r:id="R9545da7dbf5d402a"/>
    <p:sldId xmlns:r="http://schemas.openxmlformats.org/officeDocument/2006/relationships" id="262" r:id="Re7b223c672684c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a26a325534757" /><Relationship Type="http://schemas.openxmlformats.org/officeDocument/2006/relationships/slide" Target="/ppt/slides/slide1.xml" Id="R0100aa91113e4562" /><Relationship Type="http://schemas.openxmlformats.org/officeDocument/2006/relationships/slide" Target="/ppt/slides/slide2.xml" Id="R3a24a604f132446f" /><Relationship Type="http://schemas.openxmlformats.org/officeDocument/2006/relationships/slide" Target="/ppt/slides/slide3.xml" Id="R56962d6853ae4330" /><Relationship Type="http://schemas.openxmlformats.org/officeDocument/2006/relationships/slide" Target="/ppt/slides/slide4.xml" Id="Rdd3de6e23f624852" /><Relationship Type="http://schemas.openxmlformats.org/officeDocument/2006/relationships/slide" Target="/ppt/slides/slide5.xml" Id="R6cb61edf60034f73" /><Relationship Type="http://schemas.openxmlformats.org/officeDocument/2006/relationships/slide" Target="/ppt/slides/slide6.xml" Id="R9545da7dbf5d402a" /><Relationship Type="http://schemas.openxmlformats.org/officeDocument/2006/relationships/slide" Target="/ppt/slides/slide7.xml" Id="Re7b223c672684c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aa92b648e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f47c88e554ba9" /><Relationship Type="http://schemas.openxmlformats.org/officeDocument/2006/relationships/theme" Target="/ppt/slideMasters/theme/theme1.xml" Id="R99f2df0180d3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f47c88e55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5319bbfe7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c5edc33ec46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b0444d22e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d1fd59bc2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3ff90d9bb4f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60045b17c43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96d59cb7d40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1 199 631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JERO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INVEST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