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b8cdfed907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2b282aabd4d30"/>
  </p:sldMasterIdLst>
  <p:sldIdLst>
    <p:sldId xmlns:r="http://schemas.openxmlformats.org/officeDocument/2006/relationships" id="256" r:id="Rbe1e59291d2147d7"/>
    <p:sldId xmlns:r="http://schemas.openxmlformats.org/officeDocument/2006/relationships" id="257" r:id="R148ba3df146241b6"/>
    <p:sldId xmlns:r="http://schemas.openxmlformats.org/officeDocument/2006/relationships" id="258" r:id="Re7b726425abd4b2e"/>
    <p:sldId xmlns:r="http://schemas.openxmlformats.org/officeDocument/2006/relationships" id="259" r:id="Ra4a7a4c820a94249"/>
    <p:sldId xmlns:r="http://schemas.openxmlformats.org/officeDocument/2006/relationships" id="260" r:id="R348d3ea357d34bc9"/>
    <p:sldId xmlns:r="http://schemas.openxmlformats.org/officeDocument/2006/relationships" id="261" r:id="Rfd66a17cc7554344"/>
    <p:sldId xmlns:r="http://schemas.openxmlformats.org/officeDocument/2006/relationships" id="262" r:id="R3cd644b104e5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2b282aabd4d30" /><Relationship Type="http://schemas.openxmlformats.org/officeDocument/2006/relationships/slide" Target="/ppt/slides/slide1.xml" Id="Rbe1e59291d2147d7" /><Relationship Type="http://schemas.openxmlformats.org/officeDocument/2006/relationships/slide" Target="/ppt/slides/slide2.xml" Id="R148ba3df146241b6" /><Relationship Type="http://schemas.openxmlformats.org/officeDocument/2006/relationships/slide" Target="/ppt/slides/slide3.xml" Id="Re7b726425abd4b2e" /><Relationship Type="http://schemas.openxmlformats.org/officeDocument/2006/relationships/slide" Target="/ppt/slides/slide4.xml" Id="Ra4a7a4c820a94249" /><Relationship Type="http://schemas.openxmlformats.org/officeDocument/2006/relationships/slide" Target="/ppt/slides/slide5.xml" Id="R348d3ea357d34bc9" /><Relationship Type="http://schemas.openxmlformats.org/officeDocument/2006/relationships/slide" Target="/ppt/slides/slide6.xml" Id="Rfd66a17cc7554344" /><Relationship Type="http://schemas.openxmlformats.org/officeDocument/2006/relationships/slide" Target="/ppt/slides/slide7.xml" Id="R3cd644b104e5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a6c1cdf71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3b9aa02f84847" /><Relationship Type="http://schemas.openxmlformats.org/officeDocument/2006/relationships/theme" Target="/ppt/slideMasters/theme/theme1.xml" Id="R85a7cb513696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3b9aa02f8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b5eb4a2bc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bdb3a28443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5f4458d9c42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32bd1cae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975b49994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2dfca72d5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bf50eb0a5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BYGGSERVICE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4 036 240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−815 421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606 991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JAROSLAW MAJEWSKI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Stødlevegen 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BYGGSERVICE AS</a:t>
            </a:r>
          </a:p>
        </p:txBody>
      </p:sp>
    </p:spTree>
  </p:cSld>
  <p:clrMapOvr>
    <a:masterClrMapping xmlns:a="http://schemas.openxmlformats.org/drawingml/2006/main"/>
  </p:clrMapOvr>
</p:sld>
</file>