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775953d73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691daaa6f49ea"/>
  </p:sldMasterIdLst>
  <p:sldIdLst>
    <p:sldId xmlns:r="http://schemas.openxmlformats.org/officeDocument/2006/relationships" id="256" r:id="Rcb5d5da5d24a4eea"/>
    <p:sldId xmlns:r="http://schemas.openxmlformats.org/officeDocument/2006/relationships" id="257" r:id="Rf7e49e91055d4880"/>
    <p:sldId xmlns:r="http://schemas.openxmlformats.org/officeDocument/2006/relationships" id="258" r:id="R184744cc5220428f"/>
    <p:sldId xmlns:r="http://schemas.openxmlformats.org/officeDocument/2006/relationships" id="259" r:id="Rc6f7698cba144abc"/>
    <p:sldId xmlns:r="http://schemas.openxmlformats.org/officeDocument/2006/relationships" id="260" r:id="R20ccc649242348f6"/>
    <p:sldId xmlns:r="http://schemas.openxmlformats.org/officeDocument/2006/relationships" id="261" r:id="R901d40591529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691daaa6f49ea" /><Relationship Type="http://schemas.openxmlformats.org/officeDocument/2006/relationships/slide" Target="/ppt/slides/slide1.xml" Id="Rcb5d5da5d24a4eea" /><Relationship Type="http://schemas.openxmlformats.org/officeDocument/2006/relationships/slide" Target="/ppt/slides/slide2.xml" Id="Rf7e49e91055d4880" /><Relationship Type="http://schemas.openxmlformats.org/officeDocument/2006/relationships/slide" Target="/ppt/slides/slide3.xml" Id="R184744cc5220428f" /><Relationship Type="http://schemas.openxmlformats.org/officeDocument/2006/relationships/slide" Target="/ppt/slides/slide4.xml" Id="Rc6f7698cba144abc" /><Relationship Type="http://schemas.openxmlformats.org/officeDocument/2006/relationships/slide" Target="/ppt/slides/slide5.xml" Id="R20ccc649242348f6" /><Relationship Type="http://schemas.openxmlformats.org/officeDocument/2006/relationships/slide" Target="/ppt/slides/slide6.xml" Id="R901d40591529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bf7dee97543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bd7636e114654" /><Relationship Type="http://schemas.openxmlformats.org/officeDocument/2006/relationships/theme" Target="/ppt/slideMasters/theme/theme1.xml" Id="R708dda415d2e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bd7636e11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86e2e82de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97067c05f47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3ad4fb342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76bb326e1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ac103c5fb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016e6f76d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