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7b390066c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4b2f6b7a34659"/>
  </p:sldMasterIdLst>
  <p:sldIdLst>
    <p:sldId xmlns:r="http://schemas.openxmlformats.org/officeDocument/2006/relationships" id="256" r:id="Rd490401914ca4689"/>
    <p:sldId xmlns:r="http://schemas.openxmlformats.org/officeDocument/2006/relationships" id="257" r:id="Rd39d52ef85d44681"/>
    <p:sldId xmlns:r="http://schemas.openxmlformats.org/officeDocument/2006/relationships" id="258" r:id="R992c5a48296d45a2"/>
    <p:sldId xmlns:r="http://schemas.openxmlformats.org/officeDocument/2006/relationships" id="259" r:id="R29e0172e876a4382"/>
    <p:sldId xmlns:r="http://schemas.openxmlformats.org/officeDocument/2006/relationships" id="260" r:id="R57f333a2d8bf45b8"/>
    <p:sldId xmlns:r="http://schemas.openxmlformats.org/officeDocument/2006/relationships" id="261" r:id="Re90b354587f142aa"/>
    <p:sldId xmlns:r="http://schemas.openxmlformats.org/officeDocument/2006/relationships" id="262" r:id="R882b74a4ad14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4b2f6b7a34659" /><Relationship Type="http://schemas.openxmlformats.org/officeDocument/2006/relationships/slide" Target="/ppt/slides/slide1.xml" Id="Rd490401914ca4689" /><Relationship Type="http://schemas.openxmlformats.org/officeDocument/2006/relationships/slide" Target="/ppt/slides/slide2.xml" Id="Rd39d52ef85d44681" /><Relationship Type="http://schemas.openxmlformats.org/officeDocument/2006/relationships/slide" Target="/ppt/slides/slide3.xml" Id="R992c5a48296d45a2" /><Relationship Type="http://schemas.openxmlformats.org/officeDocument/2006/relationships/slide" Target="/ppt/slides/slide4.xml" Id="R29e0172e876a4382" /><Relationship Type="http://schemas.openxmlformats.org/officeDocument/2006/relationships/slide" Target="/ppt/slides/slide5.xml" Id="R57f333a2d8bf45b8" /><Relationship Type="http://schemas.openxmlformats.org/officeDocument/2006/relationships/slide" Target="/ppt/slides/slide6.xml" Id="Re90b354587f142aa" /><Relationship Type="http://schemas.openxmlformats.org/officeDocument/2006/relationships/slide" Target="/ppt/slides/slide7.xml" Id="R882b74a4ad14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e25bc8145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9ca92bda8423f" /><Relationship Type="http://schemas.openxmlformats.org/officeDocument/2006/relationships/theme" Target="/ppt/slideMasters/theme/theme1.xml" Id="R21bf4041773347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9ca92bda8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aafb56bb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b63ed6d4c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fc751b8c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0210c2603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dc83c97ed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205f9b86a41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a3c60060d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