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3743f88d6b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a4cf8f0b374005"/>
  </p:sldMasterIdLst>
  <p:sldIdLst>
    <p:sldId xmlns:r="http://schemas.openxmlformats.org/officeDocument/2006/relationships" id="256" r:id="R6786645304ce4900"/>
    <p:sldId xmlns:r="http://schemas.openxmlformats.org/officeDocument/2006/relationships" id="257" r:id="R721f14769e8c420a"/>
    <p:sldId xmlns:r="http://schemas.openxmlformats.org/officeDocument/2006/relationships" id="258" r:id="R04a1e2c1545145f3"/>
    <p:sldId xmlns:r="http://schemas.openxmlformats.org/officeDocument/2006/relationships" id="259" r:id="R56aaab1b601b4175"/>
    <p:sldId xmlns:r="http://schemas.openxmlformats.org/officeDocument/2006/relationships" id="260" r:id="Rd46e2f83878747a8"/>
    <p:sldId xmlns:r="http://schemas.openxmlformats.org/officeDocument/2006/relationships" id="261" r:id="R507fedbbf7e2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4cf8f0b374005" /><Relationship Type="http://schemas.openxmlformats.org/officeDocument/2006/relationships/slide" Target="/ppt/slides/slide1.xml" Id="R6786645304ce4900" /><Relationship Type="http://schemas.openxmlformats.org/officeDocument/2006/relationships/slide" Target="/ppt/slides/slide2.xml" Id="R721f14769e8c420a" /><Relationship Type="http://schemas.openxmlformats.org/officeDocument/2006/relationships/slide" Target="/ppt/slides/slide3.xml" Id="R04a1e2c1545145f3" /><Relationship Type="http://schemas.openxmlformats.org/officeDocument/2006/relationships/slide" Target="/ppt/slides/slide4.xml" Id="R56aaab1b601b4175" /><Relationship Type="http://schemas.openxmlformats.org/officeDocument/2006/relationships/slide" Target="/ppt/slides/slide5.xml" Id="Rd46e2f83878747a8" /><Relationship Type="http://schemas.openxmlformats.org/officeDocument/2006/relationships/slide" Target="/ppt/slides/slide6.xml" Id="R507fedbbf7e2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196237192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7b61d1704ff3" /><Relationship Type="http://schemas.openxmlformats.org/officeDocument/2006/relationships/theme" Target="/ppt/slideMasters/theme/theme1.xml" Id="Rd3fac29e1f86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e7b61d170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602ebd74c47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48c6ea36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32879e45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1b5957972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9bc604b3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737aaafb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ALLTRANS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post@alltrans.no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ALLTRANS AS</a:t>
            </a:r>
          </a:p>
        </p:txBody>
      </p:sp>
    </p:spTree>
  </p:cSld>
  <p:clrMapOvr>
    <a:masterClrMapping xmlns:a="http://schemas.openxmlformats.org/drawingml/2006/main"/>
  </p:clrMapOvr>
</p:sld>
</file>