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daa810a3b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2c85c5f524266"/>
  </p:sldMasterIdLst>
  <p:sldIdLst>
    <p:sldId xmlns:r="http://schemas.openxmlformats.org/officeDocument/2006/relationships" id="256" r:id="Rc6bbafa6c6f94dd7"/>
    <p:sldId xmlns:r="http://schemas.openxmlformats.org/officeDocument/2006/relationships" id="257" r:id="R3fa92b7e3c1c492e"/>
    <p:sldId xmlns:r="http://schemas.openxmlformats.org/officeDocument/2006/relationships" id="258" r:id="R307a19d9d5ae4279"/>
    <p:sldId xmlns:r="http://schemas.openxmlformats.org/officeDocument/2006/relationships" id="259" r:id="Rfa41d96d5c714608"/>
    <p:sldId xmlns:r="http://schemas.openxmlformats.org/officeDocument/2006/relationships" id="260" r:id="Rc754c34e91c24370"/>
    <p:sldId xmlns:r="http://schemas.openxmlformats.org/officeDocument/2006/relationships" id="261" r:id="Rd7006fcff6574350"/>
    <p:sldId xmlns:r="http://schemas.openxmlformats.org/officeDocument/2006/relationships" id="262" r:id="R228de9b2c2d7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2c85c5f524266" /><Relationship Type="http://schemas.openxmlformats.org/officeDocument/2006/relationships/slide" Target="/ppt/slides/slide1.xml" Id="Rc6bbafa6c6f94dd7" /><Relationship Type="http://schemas.openxmlformats.org/officeDocument/2006/relationships/slide" Target="/ppt/slides/slide2.xml" Id="R3fa92b7e3c1c492e" /><Relationship Type="http://schemas.openxmlformats.org/officeDocument/2006/relationships/slide" Target="/ppt/slides/slide3.xml" Id="R307a19d9d5ae4279" /><Relationship Type="http://schemas.openxmlformats.org/officeDocument/2006/relationships/slide" Target="/ppt/slides/slide4.xml" Id="Rfa41d96d5c714608" /><Relationship Type="http://schemas.openxmlformats.org/officeDocument/2006/relationships/slide" Target="/ppt/slides/slide5.xml" Id="Rc754c34e91c24370" /><Relationship Type="http://schemas.openxmlformats.org/officeDocument/2006/relationships/slide" Target="/ppt/slides/slide6.xml" Id="Rd7006fcff6574350" /><Relationship Type="http://schemas.openxmlformats.org/officeDocument/2006/relationships/slide" Target="/ppt/slides/slide7.xml" Id="R228de9b2c2d7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851b40c7f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59de8b22a4090" /><Relationship Type="http://schemas.openxmlformats.org/officeDocument/2006/relationships/theme" Target="/ppt/slideMasters/theme/theme1.xml" Id="R28c00a03ef73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59de8b22a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fc18a69cb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46b3c9ce0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2f05b18a9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defd29f2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e62da7734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437216d3e44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57ac1d588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ALLTRANS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ALLTRANS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16 332 271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5 711 963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OSMAEVA ROZA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post@alltrans.no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