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aad9f11eaa4d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21f24031aa4cd6"/>
  </p:sldMasterIdLst>
  <p:sldIdLst>
    <p:sldId xmlns:r="http://schemas.openxmlformats.org/officeDocument/2006/relationships" id="256" r:id="R9df32b79aa674226"/>
    <p:sldId xmlns:r="http://schemas.openxmlformats.org/officeDocument/2006/relationships" id="257" r:id="R5a2fa0d166d845b9"/>
    <p:sldId xmlns:r="http://schemas.openxmlformats.org/officeDocument/2006/relationships" id="258" r:id="R079860be2ed840f1"/>
    <p:sldId xmlns:r="http://schemas.openxmlformats.org/officeDocument/2006/relationships" id="259" r:id="R8b4d029904354bda"/>
    <p:sldId xmlns:r="http://schemas.openxmlformats.org/officeDocument/2006/relationships" id="260" r:id="R5315dfdc94ab4e17"/>
    <p:sldId xmlns:r="http://schemas.openxmlformats.org/officeDocument/2006/relationships" id="261" r:id="Rce5b033fa90342c4"/>
    <p:sldId xmlns:r="http://schemas.openxmlformats.org/officeDocument/2006/relationships" id="262" r:id="R3cccbcdc582649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1f24031aa4cd6" /><Relationship Type="http://schemas.openxmlformats.org/officeDocument/2006/relationships/slide" Target="/ppt/slides/slide1.xml" Id="R9df32b79aa674226" /><Relationship Type="http://schemas.openxmlformats.org/officeDocument/2006/relationships/slide" Target="/ppt/slides/slide2.xml" Id="R5a2fa0d166d845b9" /><Relationship Type="http://schemas.openxmlformats.org/officeDocument/2006/relationships/slide" Target="/ppt/slides/slide3.xml" Id="R079860be2ed840f1" /><Relationship Type="http://schemas.openxmlformats.org/officeDocument/2006/relationships/slide" Target="/ppt/slides/slide4.xml" Id="R8b4d029904354bda" /><Relationship Type="http://schemas.openxmlformats.org/officeDocument/2006/relationships/slide" Target="/ppt/slides/slide5.xml" Id="R5315dfdc94ab4e17" /><Relationship Type="http://schemas.openxmlformats.org/officeDocument/2006/relationships/slide" Target="/ppt/slides/slide6.xml" Id="Rce5b033fa90342c4" /><Relationship Type="http://schemas.openxmlformats.org/officeDocument/2006/relationships/slide" Target="/ppt/slides/slide7.xml" Id="R3cccbcdc582649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9315c33ed47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6d2e83ef74af8" /><Relationship Type="http://schemas.openxmlformats.org/officeDocument/2006/relationships/theme" Target="/ppt/slideMasters/theme/theme1.xml" Id="Rb87879372ddc41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26d2e83ef74a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4004d767a4d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5bf1f9bce40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f9f26154a4f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f9eb182dd4f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1a2cc6e6244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2c296615c4f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e1f374bc944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 HOLDING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1 717 757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KOLSETH ANITA KVINGE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5142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926 768 204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