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5d24b8e58c41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451f7ae15f4e6d"/>
  </p:sldMasterIdLst>
  <p:sldIdLst>
    <p:sldId xmlns:r="http://schemas.openxmlformats.org/officeDocument/2006/relationships" id="256" r:id="R064a6b81495f4988"/>
    <p:sldId xmlns:r="http://schemas.openxmlformats.org/officeDocument/2006/relationships" id="257" r:id="Rf8d84b4e1cee4b99"/>
    <p:sldId xmlns:r="http://schemas.openxmlformats.org/officeDocument/2006/relationships" id="258" r:id="Rd6bab6aebeec43ee"/>
    <p:sldId xmlns:r="http://schemas.openxmlformats.org/officeDocument/2006/relationships" id="259" r:id="Ra35bb54a0fa844bd"/>
    <p:sldId xmlns:r="http://schemas.openxmlformats.org/officeDocument/2006/relationships" id="260" r:id="Re45f142bfabb4b21"/>
    <p:sldId xmlns:r="http://schemas.openxmlformats.org/officeDocument/2006/relationships" id="261" r:id="R49d70061916e4a0f"/>
    <p:sldId xmlns:r="http://schemas.openxmlformats.org/officeDocument/2006/relationships" id="262" r:id="Rc07965d0930b4e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451f7ae15f4e6d" /><Relationship Type="http://schemas.openxmlformats.org/officeDocument/2006/relationships/slide" Target="/ppt/slides/slide1.xml" Id="R064a6b81495f4988" /><Relationship Type="http://schemas.openxmlformats.org/officeDocument/2006/relationships/slide" Target="/ppt/slides/slide2.xml" Id="Rf8d84b4e1cee4b99" /><Relationship Type="http://schemas.openxmlformats.org/officeDocument/2006/relationships/slide" Target="/ppt/slides/slide3.xml" Id="Rd6bab6aebeec43ee" /><Relationship Type="http://schemas.openxmlformats.org/officeDocument/2006/relationships/slide" Target="/ppt/slides/slide4.xml" Id="Ra35bb54a0fa844bd" /><Relationship Type="http://schemas.openxmlformats.org/officeDocument/2006/relationships/slide" Target="/ppt/slides/slide5.xml" Id="Re45f142bfabb4b21" /><Relationship Type="http://schemas.openxmlformats.org/officeDocument/2006/relationships/slide" Target="/ppt/slides/slide6.xml" Id="R49d70061916e4a0f" /><Relationship Type="http://schemas.openxmlformats.org/officeDocument/2006/relationships/slide" Target="/ppt/slides/slide7.xml" Id="Rc07965d0930b4e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c17933b41b4a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5ed341e9148a7" /><Relationship Type="http://schemas.openxmlformats.org/officeDocument/2006/relationships/theme" Target="/ppt/slideMasters/theme/theme1.xml" Id="R384cd3c877ee45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45ed341e9148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7a557593848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f1625d65643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e9dcb08b644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d128db91d4f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38880e6fe4e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1f22d694941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78507071547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KRICAM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KRICAM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KRICAM EIENDOM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KRICAM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KRICAM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KRICAM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423 347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278 798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130 075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299 828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KRICAM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KRICAM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KRICAM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Sveiservegen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7056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926 775 413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KRICAM EIENDOM AS</a:t>
            </a:r>
          </a:p>
        </p:txBody>
      </p:sp>
    </p:spTree>
  </p:cSld>
  <p:clrMapOvr>
    <a:masterClrMapping xmlns:a="http://schemas.openxmlformats.org/drawingml/2006/main"/>
  </p:clrMapOvr>
</p:sld>
</file>