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9b9e00d5a144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24bcf628084e47"/>
  </p:sldMasterIdLst>
  <p:sldIdLst>
    <p:sldId xmlns:r="http://schemas.openxmlformats.org/officeDocument/2006/relationships" id="256" r:id="Re15498f814514799"/>
    <p:sldId xmlns:r="http://schemas.openxmlformats.org/officeDocument/2006/relationships" id="257" r:id="R7a98496982e2457f"/>
    <p:sldId xmlns:r="http://schemas.openxmlformats.org/officeDocument/2006/relationships" id="258" r:id="Ra206768892bc471d"/>
    <p:sldId xmlns:r="http://schemas.openxmlformats.org/officeDocument/2006/relationships" id="259" r:id="R6d746d79d240423a"/>
    <p:sldId xmlns:r="http://schemas.openxmlformats.org/officeDocument/2006/relationships" id="260" r:id="Re96f4dc5966a4b4e"/>
    <p:sldId xmlns:r="http://schemas.openxmlformats.org/officeDocument/2006/relationships" id="261" r:id="R5717d345d30f4f3a"/>
    <p:sldId xmlns:r="http://schemas.openxmlformats.org/officeDocument/2006/relationships" id="262" r:id="Rac69ee935e0448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24bcf628084e47" /><Relationship Type="http://schemas.openxmlformats.org/officeDocument/2006/relationships/slide" Target="/ppt/slides/slide1.xml" Id="Re15498f814514799" /><Relationship Type="http://schemas.openxmlformats.org/officeDocument/2006/relationships/slide" Target="/ppt/slides/slide2.xml" Id="R7a98496982e2457f" /><Relationship Type="http://schemas.openxmlformats.org/officeDocument/2006/relationships/slide" Target="/ppt/slides/slide3.xml" Id="Ra206768892bc471d" /><Relationship Type="http://schemas.openxmlformats.org/officeDocument/2006/relationships/slide" Target="/ppt/slides/slide4.xml" Id="R6d746d79d240423a" /><Relationship Type="http://schemas.openxmlformats.org/officeDocument/2006/relationships/slide" Target="/ppt/slides/slide5.xml" Id="Re96f4dc5966a4b4e" /><Relationship Type="http://schemas.openxmlformats.org/officeDocument/2006/relationships/slide" Target="/ppt/slides/slide6.xml" Id="R5717d345d30f4f3a" /><Relationship Type="http://schemas.openxmlformats.org/officeDocument/2006/relationships/slide" Target="/ppt/slides/slide7.xml" Id="Rac69ee935e0448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e22d5945a243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3f4884eb54e82" /><Relationship Type="http://schemas.openxmlformats.org/officeDocument/2006/relationships/theme" Target="/ppt/slideMasters/theme/theme1.xml" Id="Re5203f2cb61044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a3f4884eb54e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40b8824fb48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f5e4e87b24e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2fac5ac3743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e55f303bc41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32a67d19d42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e4dfac7da4d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497e7f36246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BUNADSKREDDER OSLO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BUNADSKREDDER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BUNADSKREDDER OSLO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BUNADSKREDDER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BUNADSKREDDER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BUNADSKREDDER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1 119 746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−328 390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57 826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BUNADSKREDDER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DALSETH SKJØLÅS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BUNADSKREDDER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Grensesvingen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926 788 213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BUNADSKREDDER OSLO AS</a:t>
            </a:r>
          </a:p>
        </p:txBody>
      </p:sp>
    </p:spTree>
  </p:cSld>
  <p:clrMapOvr>
    <a:masterClrMapping xmlns:a="http://schemas.openxmlformats.org/drawingml/2006/main"/>
  </p:clrMapOvr>
</p:sld>
</file>