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6823c40a1b44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68fa5241234ca8"/>
  </p:sldMasterIdLst>
  <p:sldIdLst>
    <p:sldId xmlns:r="http://schemas.openxmlformats.org/officeDocument/2006/relationships" id="256" r:id="R79fccb6ed5e2474c"/>
    <p:sldId xmlns:r="http://schemas.openxmlformats.org/officeDocument/2006/relationships" id="257" r:id="R82f1997a8a364ef9"/>
    <p:sldId xmlns:r="http://schemas.openxmlformats.org/officeDocument/2006/relationships" id="258" r:id="R67543f9236344c7c"/>
    <p:sldId xmlns:r="http://schemas.openxmlformats.org/officeDocument/2006/relationships" id="259" r:id="R9f4837911ab94ae2"/>
    <p:sldId xmlns:r="http://schemas.openxmlformats.org/officeDocument/2006/relationships" id="260" r:id="R1b4747d603884873"/>
    <p:sldId xmlns:r="http://schemas.openxmlformats.org/officeDocument/2006/relationships" id="261" r:id="Rdf1cae0420b54a1d"/>
    <p:sldId xmlns:r="http://schemas.openxmlformats.org/officeDocument/2006/relationships" id="262" r:id="Rd80011020a604f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68fa5241234ca8" /><Relationship Type="http://schemas.openxmlformats.org/officeDocument/2006/relationships/slide" Target="/ppt/slides/slide1.xml" Id="R79fccb6ed5e2474c" /><Relationship Type="http://schemas.openxmlformats.org/officeDocument/2006/relationships/slide" Target="/ppt/slides/slide2.xml" Id="R82f1997a8a364ef9" /><Relationship Type="http://schemas.openxmlformats.org/officeDocument/2006/relationships/slide" Target="/ppt/slides/slide3.xml" Id="R67543f9236344c7c" /><Relationship Type="http://schemas.openxmlformats.org/officeDocument/2006/relationships/slide" Target="/ppt/slides/slide4.xml" Id="R9f4837911ab94ae2" /><Relationship Type="http://schemas.openxmlformats.org/officeDocument/2006/relationships/slide" Target="/ppt/slides/slide5.xml" Id="R1b4747d603884873" /><Relationship Type="http://schemas.openxmlformats.org/officeDocument/2006/relationships/slide" Target="/ppt/slides/slide6.xml" Id="Rdf1cae0420b54a1d" /><Relationship Type="http://schemas.openxmlformats.org/officeDocument/2006/relationships/slide" Target="/ppt/slides/slide7.xml" Id="Rd80011020a604f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c83f87a95a4f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d3f77205649cd" /><Relationship Type="http://schemas.openxmlformats.org/officeDocument/2006/relationships/theme" Target="/ppt/slideMasters/theme/theme1.xml" Id="R0e5707fd358d4f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2d3f77205649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77b1df6fe4b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e4ff983bf4c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720c8fe1144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84be71f8d4c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d144f1ad945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c79f5f3f04d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d065d990046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OVEJO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OVEJO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OVEJO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OVEJO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OVEJO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OVEJO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−179 941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8 046 428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8 573 757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OVEJO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JOHAN ELLINGVÅG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OVEJO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6533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926 791 370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OVEJO AS</a:t>
            </a:r>
          </a:p>
        </p:txBody>
      </p:sp>
    </p:spTree>
  </p:cSld>
  <p:clrMapOvr>
    <a:masterClrMapping xmlns:a="http://schemas.openxmlformats.org/drawingml/2006/main"/>
  </p:clrMapOvr>
</p:sld>
</file>