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cabd87bece45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918ce033674009"/>
  </p:sldMasterIdLst>
  <p:sldIdLst>
    <p:sldId xmlns:r="http://schemas.openxmlformats.org/officeDocument/2006/relationships" id="256" r:id="R027178d18e29428e"/>
    <p:sldId xmlns:r="http://schemas.openxmlformats.org/officeDocument/2006/relationships" id="257" r:id="R9b986b4baae34e51"/>
    <p:sldId xmlns:r="http://schemas.openxmlformats.org/officeDocument/2006/relationships" id="258" r:id="Rea5eaae8e79c43a9"/>
    <p:sldId xmlns:r="http://schemas.openxmlformats.org/officeDocument/2006/relationships" id="259" r:id="R53db8324e43142fe"/>
    <p:sldId xmlns:r="http://schemas.openxmlformats.org/officeDocument/2006/relationships" id="260" r:id="Rc9d79ac9475345ca"/>
    <p:sldId xmlns:r="http://schemas.openxmlformats.org/officeDocument/2006/relationships" id="261" r:id="Ra3df924208494e2a"/>
    <p:sldId xmlns:r="http://schemas.openxmlformats.org/officeDocument/2006/relationships" id="262" r:id="Ra831863fc6bf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18ce033674009" /><Relationship Type="http://schemas.openxmlformats.org/officeDocument/2006/relationships/slide" Target="/ppt/slides/slide1.xml" Id="R027178d18e29428e" /><Relationship Type="http://schemas.openxmlformats.org/officeDocument/2006/relationships/slide" Target="/ppt/slides/slide2.xml" Id="R9b986b4baae34e51" /><Relationship Type="http://schemas.openxmlformats.org/officeDocument/2006/relationships/slide" Target="/ppt/slides/slide3.xml" Id="Rea5eaae8e79c43a9" /><Relationship Type="http://schemas.openxmlformats.org/officeDocument/2006/relationships/slide" Target="/ppt/slides/slide4.xml" Id="R53db8324e43142fe" /><Relationship Type="http://schemas.openxmlformats.org/officeDocument/2006/relationships/slide" Target="/ppt/slides/slide5.xml" Id="Rc9d79ac9475345ca" /><Relationship Type="http://schemas.openxmlformats.org/officeDocument/2006/relationships/slide" Target="/ppt/slides/slide6.xml" Id="Ra3df924208494e2a" /><Relationship Type="http://schemas.openxmlformats.org/officeDocument/2006/relationships/slide" Target="/ppt/slides/slide7.xml" Id="Ra831863fc6bf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55c93fa784a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d668c7dfb4f81" /><Relationship Type="http://schemas.openxmlformats.org/officeDocument/2006/relationships/theme" Target="/ppt/slideMasters/theme/theme1.xml" Id="R72bcb6c0d28c4b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dd668c7dfb4f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578316ff54e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678d7a59342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d73dec0da4c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185277dd046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47c67ef5444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2362c5f0b40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df508878749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CTS PAUS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CTS PAUS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2 074 754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13 345 691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13 359 872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CORNELIA THRANE-STEEN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Cornelia Thrane-Steen, Montebelloveien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926 800 027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CTS PAUS HOLDING AS</a:t>
            </a:r>
          </a:p>
        </p:txBody>
      </p:sp>
    </p:spTree>
  </p:cSld>
  <p:clrMapOvr>
    <a:masterClrMapping xmlns:a="http://schemas.openxmlformats.org/drawingml/2006/main"/>
  </p:clrMapOvr>
</p:sld>
</file>