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27b2f848c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fc3b7ddf894e40"/>
  </p:sldMasterIdLst>
  <p:sldIdLst>
    <p:sldId xmlns:r="http://schemas.openxmlformats.org/officeDocument/2006/relationships" id="256" r:id="R344153e2ccc54a99"/>
    <p:sldId xmlns:r="http://schemas.openxmlformats.org/officeDocument/2006/relationships" id="257" r:id="Rb050460ecb6249e3"/>
    <p:sldId xmlns:r="http://schemas.openxmlformats.org/officeDocument/2006/relationships" id="258" r:id="Rb916af4427754e6a"/>
    <p:sldId xmlns:r="http://schemas.openxmlformats.org/officeDocument/2006/relationships" id="259" r:id="R9bfca853f16e4b05"/>
    <p:sldId xmlns:r="http://schemas.openxmlformats.org/officeDocument/2006/relationships" id="260" r:id="Rc338166f39b94955"/>
    <p:sldId xmlns:r="http://schemas.openxmlformats.org/officeDocument/2006/relationships" id="261" r:id="Rdeafe86f05644f34"/>
    <p:sldId xmlns:r="http://schemas.openxmlformats.org/officeDocument/2006/relationships" id="262" r:id="R4eb92f9e0e2f42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c3b7ddf894e40" /><Relationship Type="http://schemas.openxmlformats.org/officeDocument/2006/relationships/slide" Target="/ppt/slides/slide1.xml" Id="R344153e2ccc54a99" /><Relationship Type="http://schemas.openxmlformats.org/officeDocument/2006/relationships/slide" Target="/ppt/slides/slide2.xml" Id="Rb050460ecb6249e3" /><Relationship Type="http://schemas.openxmlformats.org/officeDocument/2006/relationships/slide" Target="/ppt/slides/slide3.xml" Id="Rb916af4427754e6a" /><Relationship Type="http://schemas.openxmlformats.org/officeDocument/2006/relationships/slide" Target="/ppt/slides/slide4.xml" Id="R9bfca853f16e4b05" /><Relationship Type="http://schemas.openxmlformats.org/officeDocument/2006/relationships/slide" Target="/ppt/slides/slide5.xml" Id="Rc338166f39b94955" /><Relationship Type="http://schemas.openxmlformats.org/officeDocument/2006/relationships/slide" Target="/ppt/slides/slide6.xml" Id="Rdeafe86f05644f34" /><Relationship Type="http://schemas.openxmlformats.org/officeDocument/2006/relationships/slide" Target="/ppt/slides/slide7.xml" Id="R4eb92f9e0e2f42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45188ba7a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d8833547d41f7" /><Relationship Type="http://schemas.openxmlformats.org/officeDocument/2006/relationships/theme" Target="/ppt/slideMasters/theme/theme1.xml" Id="Raa2afdd85b0d44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0d8833547d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56296a5cf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339b4dad44b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a49cffd25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2731c93ec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bd9ebb0ee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629fdc8734a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b64ff75ce49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SELBU OF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 OF NORWAY AS ble etablert [år] og holder til i Lyngstad.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ULLVAREFABRIKK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AKSIOM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IBEL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OSARE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OF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Naustvikvegen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6493 Lyngstad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926 801 287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OF NORWAY AS</a:t>
            </a:r>
          </a:p>
        </p:txBody>
      </p:sp>
    </p:spTree>
  </p:cSld>
  <p:clrMapOvr>
    <a:masterClrMapping xmlns:a="http://schemas.openxmlformats.org/drawingml/2006/main"/>
  </p:clrMapOvr>
</p:sld>
</file>