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47e624e1e146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d076d6831342e4"/>
  </p:sldMasterIdLst>
  <p:sldIdLst>
    <p:sldId xmlns:r="http://schemas.openxmlformats.org/officeDocument/2006/relationships" id="256" r:id="R4b269703d8424eed"/>
    <p:sldId xmlns:r="http://schemas.openxmlformats.org/officeDocument/2006/relationships" id="257" r:id="Rc9d6e16297b34dca"/>
    <p:sldId xmlns:r="http://schemas.openxmlformats.org/officeDocument/2006/relationships" id="258" r:id="R9ca29e792da74fd8"/>
    <p:sldId xmlns:r="http://schemas.openxmlformats.org/officeDocument/2006/relationships" id="259" r:id="Rd4ed61bcc08a490c"/>
    <p:sldId xmlns:r="http://schemas.openxmlformats.org/officeDocument/2006/relationships" id="260" r:id="Rf79e7e97df8742c6"/>
    <p:sldId xmlns:r="http://schemas.openxmlformats.org/officeDocument/2006/relationships" id="261" r:id="R1f109d0feae14509"/>
    <p:sldId xmlns:r="http://schemas.openxmlformats.org/officeDocument/2006/relationships" id="262" r:id="Re97b6c8978cb46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076d6831342e4" /><Relationship Type="http://schemas.openxmlformats.org/officeDocument/2006/relationships/slide" Target="/ppt/slides/slide1.xml" Id="R4b269703d8424eed" /><Relationship Type="http://schemas.openxmlformats.org/officeDocument/2006/relationships/slide" Target="/ppt/slides/slide2.xml" Id="Rc9d6e16297b34dca" /><Relationship Type="http://schemas.openxmlformats.org/officeDocument/2006/relationships/slide" Target="/ppt/slides/slide3.xml" Id="R9ca29e792da74fd8" /><Relationship Type="http://schemas.openxmlformats.org/officeDocument/2006/relationships/slide" Target="/ppt/slides/slide4.xml" Id="Rd4ed61bcc08a490c" /><Relationship Type="http://schemas.openxmlformats.org/officeDocument/2006/relationships/slide" Target="/ppt/slides/slide5.xml" Id="Rf79e7e97df8742c6" /><Relationship Type="http://schemas.openxmlformats.org/officeDocument/2006/relationships/slide" Target="/ppt/slides/slide6.xml" Id="R1f109d0feae14509" /><Relationship Type="http://schemas.openxmlformats.org/officeDocument/2006/relationships/slide" Target="/ppt/slides/slide7.xml" Id="Re97b6c8978cb46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c0275a9224e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d79e660be4366" /><Relationship Type="http://schemas.openxmlformats.org/officeDocument/2006/relationships/theme" Target="/ppt/slideMasters/theme/theme1.xml" Id="R8931ce4be6f447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7d79e660be43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1fa0b191346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15ebabeea41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677b2686f4d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af5bd35fa4c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bf40973034f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2a791aec34c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c4b328bf940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SULETIND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−483 071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177 576 599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209 531 518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238 423 216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 –  53,5 %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 –  28,8 %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926 808 745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