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451f2731f2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0453dac1240b1"/>
  </p:sldMasterIdLst>
  <p:sldIdLst>
    <p:sldId xmlns:r="http://schemas.openxmlformats.org/officeDocument/2006/relationships" id="256" r:id="R20491802c5c9477c"/>
    <p:sldId xmlns:r="http://schemas.openxmlformats.org/officeDocument/2006/relationships" id="257" r:id="Rd45d25e5298e4c3b"/>
    <p:sldId xmlns:r="http://schemas.openxmlformats.org/officeDocument/2006/relationships" id="258" r:id="Rd680062d77564a5d"/>
    <p:sldId xmlns:r="http://schemas.openxmlformats.org/officeDocument/2006/relationships" id="259" r:id="Rc3eff904ab994554"/>
    <p:sldId xmlns:r="http://schemas.openxmlformats.org/officeDocument/2006/relationships" id="260" r:id="Rfd2ffdf71a244c77"/>
    <p:sldId xmlns:r="http://schemas.openxmlformats.org/officeDocument/2006/relationships" id="261" r:id="R7cb478aee58a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0453dac1240b1" /><Relationship Type="http://schemas.openxmlformats.org/officeDocument/2006/relationships/slide" Target="/ppt/slides/slide1.xml" Id="R20491802c5c9477c" /><Relationship Type="http://schemas.openxmlformats.org/officeDocument/2006/relationships/slide" Target="/ppt/slides/slide2.xml" Id="Rd45d25e5298e4c3b" /><Relationship Type="http://schemas.openxmlformats.org/officeDocument/2006/relationships/slide" Target="/ppt/slides/slide3.xml" Id="Rd680062d77564a5d" /><Relationship Type="http://schemas.openxmlformats.org/officeDocument/2006/relationships/slide" Target="/ppt/slides/slide4.xml" Id="Rc3eff904ab994554" /><Relationship Type="http://schemas.openxmlformats.org/officeDocument/2006/relationships/slide" Target="/ppt/slides/slide5.xml" Id="Rfd2ffdf71a244c77" /><Relationship Type="http://schemas.openxmlformats.org/officeDocument/2006/relationships/slide" Target="/ppt/slides/slide6.xml" Id="R7cb478aee58a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8592867ac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26a468b334acc" /><Relationship Type="http://schemas.openxmlformats.org/officeDocument/2006/relationships/theme" Target="/ppt/slideMasters/theme/theme1.xml" Id="R2542a5cdaa7a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26a468b334a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6b60e704a4f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8772a97a647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e5a7239e5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f6e309bb1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9ba8fb889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ed3d01c73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AYOND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926 811 827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AYOND GROUP AS</a:t>
            </a:r>
          </a:p>
        </p:txBody>
      </p:sp>
    </p:spTree>
  </p:cSld>
  <p:clrMapOvr>
    <a:masterClrMapping xmlns:a="http://schemas.openxmlformats.org/drawingml/2006/main"/>
  </p:clrMapOvr>
</p:sld>
</file>