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a2924630464d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27f96649df4e31"/>
  </p:sldMasterIdLst>
  <p:sldIdLst>
    <p:sldId xmlns:r="http://schemas.openxmlformats.org/officeDocument/2006/relationships" id="256" r:id="Rb7d6bec47f334a38"/>
    <p:sldId xmlns:r="http://schemas.openxmlformats.org/officeDocument/2006/relationships" id="257" r:id="Raf1a7f8f41e94149"/>
    <p:sldId xmlns:r="http://schemas.openxmlformats.org/officeDocument/2006/relationships" id="258" r:id="R052c521486e9415f"/>
    <p:sldId xmlns:r="http://schemas.openxmlformats.org/officeDocument/2006/relationships" id="259" r:id="Rc260a64f84704758"/>
    <p:sldId xmlns:r="http://schemas.openxmlformats.org/officeDocument/2006/relationships" id="260" r:id="R9ee7efd8b1444c54"/>
    <p:sldId xmlns:r="http://schemas.openxmlformats.org/officeDocument/2006/relationships" id="261" r:id="R974005945a89436b"/>
    <p:sldId xmlns:r="http://schemas.openxmlformats.org/officeDocument/2006/relationships" id="262" r:id="Rf6c9e74b225c4d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7f96649df4e31" /><Relationship Type="http://schemas.openxmlformats.org/officeDocument/2006/relationships/slide" Target="/ppt/slides/slide1.xml" Id="Rb7d6bec47f334a38" /><Relationship Type="http://schemas.openxmlformats.org/officeDocument/2006/relationships/slide" Target="/ppt/slides/slide2.xml" Id="Raf1a7f8f41e94149" /><Relationship Type="http://schemas.openxmlformats.org/officeDocument/2006/relationships/slide" Target="/ppt/slides/slide3.xml" Id="R052c521486e9415f" /><Relationship Type="http://schemas.openxmlformats.org/officeDocument/2006/relationships/slide" Target="/ppt/slides/slide4.xml" Id="Rc260a64f84704758" /><Relationship Type="http://schemas.openxmlformats.org/officeDocument/2006/relationships/slide" Target="/ppt/slides/slide5.xml" Id="R9ee7efd8b1444c54" /><Relationship Type="http://schemas.openxmlformats.org/officeDocument/2006/relationships/slide" Target="/ppt/slides/slide6.xml" Id="R974005945a89436b" /><Relationship Type="http://schemas.openxmlformats.org/officeDocument/2006/relationships/slide" Target="/ppt/slides/slide7.xml" Id="Rf6c9e74b225c4d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9edeefcbb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6639caad94c91" /><Relationship Type="http://schemas.openxmlformats.org/officeDocument/2006/relationships/theme" Target="/ppt/slideMasters/theme/theme1.xml" Id="R9804508766824f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6639caad94c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1373e09924c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d518fa73649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17819c58a4d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cc460b12c45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7dfc145b64b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f9ad08ef745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b0bcbd94b49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AYOND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AYOND GROUP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−759 538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−677 660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14 152 431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14 224 759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PALLBECK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926 811 827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AYOND GROUP AS</a:t>
            </a:r>
          </a:p>
        </p:txBody>
      </p:sp>
    </p:spTree>
  </p:cSld>
  <p:clrMapOvr>
    <a:masterClrMapping xmlns:a="http://schemas.openxmlformats.org/drawingml/2006/main"/>
  </p:clrMapOvr>
</p:sld>
</file>