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5ddecd3f814c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c1255819dd41d8"/>
  </p:sldMasterIdLst>
  <p:sldIdLst>
    <p:sldId xmlns:r="http://schemas.openxmlformats.org/officeDocument/2006/relationships" id="256" r:id="R6f68c780b6214f9f"/>
    <p:sldId xmlns:r="http://schemas.openxmlformats.org/officeDocument/2006/relationships" id="257" r:id="R44ac2c3052294ab0"/>
    <p:sldId xmlns:r="http://schemas.openxmlformats.org/officeDocument/2006/relationships" id="258" r:id="Rb8ae6c686ae8493b"/>
    <p:sldId xmlns:r="http://schemas.openxmlformats.org/officeDocument/2006/relationships" id="259" r:id="R6f1b6d27c45d47b7"/>
    <p:sldId xmlns:r="http://schemas.openxmlformats.org/officeDocument/2006/relationships" id="260" r:id="Rd979fef9c55644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c1255819dd41d8" /><Relationship Type="http://schemas.openxmlformats.org/officeDocument/2006/relationships/slide" Target="/ppt/slides/slide1.xml" Id="R6f68c780b6214f9f" /><Relationship Type="http://schemas.openxmlformats.org/officeDocument/2006/relationships/slide" Target="/ppt/slides/slide2.xml" Id="R44ac2c3052294ab0" /><Relationship Type="http://schemas.openxmlformats.org/officeDocument/2006/relationships/slide" Target="/ppt/slides/slide3.xml" Id="Rb8ae6c686ae8493b" /><Relationship Type="http://schemas.openxmlformats.org/officeDocument/2006/relationships/slide" Target="/ppt/slides/slide4.xml" Id="R6f1b6d27c45d47b7" /><Relationship Type="http://schemas.openxmlformats.org/officeDocument/2006/relationships/slide" Target="/ppt/slides/slide5.xml" Id="Rd979fef9c55644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3be988b12d45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addf9859e460f" /><Relationship Type="http://schemas.openxmlformats.org/officeDocument/2006/relationships/theme" Target="/ppt/slideMasters/theme/theme1.xml" Id="R2f3face74bc240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7addf9859e46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285d7729e84a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3d288de1c44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a2177f0004e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8ef55623284b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c91b0b6cfe47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VETERINÆR MARGARETH KROKNES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MARGARETH KROKNES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VETERINÆR MARGARETH KROKNES ble etablert [år] og holder til i Tynset.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MARGARETH KROKNES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MARGARETH KROKNES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MARGARETH KROKNES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2500 Tynset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926 815 938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MARGARETH KROKNES</a:t>
            </a:r>
          </a:p>
        </p:txBody>
      </p:sp>
    </p:spTree>
  </p:cSld>
  <p:clrMapOvr>
    <a:masterClrMapping xmlns:a="http://schemas.openxmlformats.org/drawingml/2006/main"/>
  </p:clrMapOvr>
</p:sld>
</file>