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06b979c0d34a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d8cb71f8e1448f"/>
  </p:sldMasterIdLst>
  <p:sldIdLst>
    <p:sldId xmlns:r="http://schemas.openxmlformats.org/officeDocument/2006/relationships" id="256" r:id="R80fefd2051644d77"/>
    <p:sldId xmlns:r="http://schemas.openxmlformats.org/officeDocument/2006/relationships" id="257" r:id="R74270f63feb34ddc"/>
    <p:sldId xmlns:r="http://schemas.openxmlformats.org/officeDocument/2006/relationships" id="258" r:id="Refcd1d1958c64456"/>
    <p:sldId xmlns:r="http://schemas.openxmlformats.org/officeDocument/2006/relationships" id="259" r:id="R931f53ff46cf433c"/>
    <p:sldId xmlns:r="http://schemas.openxmlformats.org/officeDocument/2006/relationships" id="260" r:id="R94eb25be76fd4bff"/>
    <p:sldId xmlns:r="http://schemas.openxmlformats.org/officeDocument/2006/relationships" id="261" r:id="Rce51134430a347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d8cb71f8e1448f" /><Relationship Type="http://schemas.openxmlformats.org/officeDocument/2006/relationships/slide" Target="/ppt/slides/slide1.xml" Id="R80fefd2051644d77" /><Relationship Type="http://schemas.openxmlformats.org/officeDocument/2006/relationships/slide" Target="/ppt/slides/slide2.xml" Id="R74270f63feb34ddc" /><Relationship Type="http://schemas.openxmlformats.org/officeDocument/2006/relationships/slide" Target="/ppt/slides/slide3.xml" Id="Refcd1d1958c64456" /><Relationship Type="http://schemas.openxmlformats.org/officeDocument/2006/relationships/slide" Target="/ppt/slides/slide4.xml" Id="R931f53ff46cf433c" /><Relationship Type="http://schemas.openxmlformats.org/officeDocument/2006/relationships/slide" Target="/ppt/slides/slide5.xml" Id="R94eb25be76fd4bff" /><Relationship Type="http://schemas.openxmlformats.org/officeDocument/2006/relationships/slide" Target="/ppt/slides/slide6.xml" Id="Rce51134430a347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56fbc2af5341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f100ea79740cf" /><Relationship Type="http://schemas.openxmlformats.org/officeDocument/2006/relationships/theme" Target="/ppt/slideMasters/theme/theme1.xml" Id="Re022899c8ca240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7f100ea79740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53348afb440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ef245401e47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476a3efe545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caf9ab5a54d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19e9a280f45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7f98bc79849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RUGZ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RUGZ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RUGZ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RUGZ II AS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RUGZ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926 817 035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RUGZ EIENDOM AS</a:t>
            </a:r>
          </a:p>
        </p:txBody>
      </p:sp>
    </p:spTree>
  </p:cSld>
  <p:clrMapOvr>
    <a:masterClrMapping xmlns:a="http://schemas.openxmlformats.org/drawingml/2006/main"/>
  </p:clrMapOvr>
</p:sld>
</file>