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6ae494fe6b48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d85b8ece464e36"/>
  </p:sldMasterIdLst>
  <p:sldIdLst>
    <p:sldId xmlns:r="http://schemas.openxmlformats.org/officeDocument/2006/relationships" id="256" r:id="R092e529504384d7e"/>
    <p:sldId xmlns:r="http://schemas.openxmlformats.org/officeDocument/2006/relationships" id="257" r:id="R1f4060bc062147b0"/>
    <p:sldId xmlns:r="http://schemas.openxmlformats.org/officeDocument/2006/relationships" id="258" r:id="Rcc89666463b64d71"/>
    <p:sldId xmlns:r="http://schemas.openxmlformats.org/officeDocument/2006/relationships" id="259" r:id="R3a4c39c22e5441c6"/>
    <p:sldId xmlns:r="http://schemas.openxmlformats.org/officeDocument/2006/relationships" id="260" r:id="R2cb17b05d5464dbb"/>
    <p:sldId xmlns:r="http://schemas.openxmlformats.org/officeDocument/2006/relationships" id="261" r:id="Rc0115eff41a54338"/>
    <p:sldId xmlns:r="http://schemas.openxmlformats.org/officeDocument/2006/relationships" id="262" r:id="R6afb53195d824e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d85b8ece464e36" /><Relationship Type="http://schemas.openxmlformats.org/officeDocument/2006/relationships/slide" Target="/ppt/slides/slide1.xml" Id="R092e529504384d7e" /><Relationship Type="http://schemas.openxmlformats.org/officeDocument/2006/relationships/slide" Target="/ppt/slides/slide2.xml" Id="R1f4060bc062147b0" /><Relationship Type="http://schemas.openxmlformats.org/officeDocument/2006/relationships/slide" Target="/ppt/slides/slide3.xml" Id="Rcc89666463b64d71" /><Relationship Type="http://schemas.openxmlformats.org/officeDocument/2006/relationships/slide" Target="/ppt/slides/slide4.xml" Id="R3a4c39c22e5441c6" /><Relationship Type="http://schemas.openxmlformats.org/officeDocument/2006/relationships/slide" Target="/ppt/slides/slide5.xml" Id="R2cb17b05d5464dbb" /><Relationship Type="http://schemas.openxmlformats.org/officeDocument/2006/relationships/slide" Target="/ppt/slides/slide6.xml" Id="Rc0115eff41a54338" /><Relationship Type="http://schemas.openxmlformats.org/officeDocument/2006/relationships/slide" Target="/ppt/slides/slide7.xml" Id="R6afb53195d824e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2e268e89c443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b383f9eb2403f" /><Relationship Type="http://schemas.openxmlformats.org/officeDocument/2006/relationships/theme" Target="/ppt/slideMasters/theme/theme1.xml" Id="R287e5869b35f4e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1b383f9eb240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e1c38ff8445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1922a31264a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99a8c21bd44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3a63d3f354a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f86b544fa40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4b399753f4a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1fbe848fc46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AEROBIKE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AEROBIKE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AEROBIKE AS ble etablert [år] og holder til i Sem.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AEROBIKE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AEROBIKE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AEROBIKE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−1 309 951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41 900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AEROBIKE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KIERULF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DIFFUSIT AS  –  25,6 %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AEROBIKE AS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B20 INVEST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ANDERS DAMHAUG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INFONAUTISK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AEROBIKE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Flyplassveien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3170 Sem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926 817 043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AEROBIKE AS</a:t>
            </a:r>
          </a:p>
        </p:txBody>
      </p:sp>
    </p:spTree>
  </p:cSld>
  <p:clrMapOvr>
    <a:masterClrMapping xmlns:a="http://schemas.openxmlformats.org/drawingml/2006/main"/>
  </p:clrMapOvr>
</p:sld>
</file>