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ce15d5c3c14d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7821286d1541e7"/>
  </p:sldMasterIdLst>
  <p:sldIdLst>
    <p:sldId xmlns:r="http://schemas.openxmlformats.org/officeDocument/2006/relationships" id="256" r:id="Rdadf6b17aa034688"/>
    <p:sldId xmlns:r="http://schemas.openxmlformats.org/officeDocument/2006/relationships" id="257" r:id="R506cae3948b94f35"/>
    <p:sldId xmlns:r="http://schemas.openxmlformats.org/officeDocument/2006/relationships" id="258" r:id="Rb726a20507d14413"/>
    <p:sldId xmlns:r="http://schemas.openxmlformats.org/officeDocument/2006/relationships" id="259" r:id="R2e29fe66157e46be"/>
    <p:sldId xmlns:r="http://schemas.openxmlformats.org/officeDocument/2006/relationships" id="260" r:id="R60d2e9b5b9c34def"/>
    <p:sldId xmlns:r="http://schemas.openxmlformats.org/officeDocument/2006/relationships" id="261" r:id="R9bff25d6e1a541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7821286d1541e7" /><Relationship Type="http://schemas.openxmlformats.org/officeDocument/2006/relationships/slide" Target="/ppt/slides/slide1.xml" Id="Rdadf6b17aa034688" /><Relationship Type="http://schemas.openxmlformats.org/officeDocument/2006/relationships/slide" Target="/ppt/slides/slide2.xml" Id="R506cae3948b94f35" /><Relationship Type="http://schemas.openxmlformats.org/officeDocument/2006/relationships/slide" Target="/ppt/slides/slide3.xml" Id="Rb726a20507d14413" /><Relationship Type="http://schemas.openxmlformats.org/officeDocument/2006/relationships/slide" Target="/ppt/slides/slide4.xml" Id="R2e29fe66157e46be" /><Relationship Type="http://schemas.openxmlformats.org/officeDocument/2006/relationships/slide" Target="/ppt/slides/slide5.xml" Id="R60d2e9b5b9c34def" /><Relationship Type="http://schemas.openxmlformats.org/officeDocument/2006/relationships/slide" Target="/ppt/slides/slide6.xml" Id="R9bff25d6e1a541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30f13cc86246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d6e85f7b14f17" /><Relationship Type="http://schemas.openxmlformats.org/officeDocument/2006/relationships/theme" Target="/ppt/slideMasters/theme/theme1.xml" Id="Rcfeed859becb44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8d6e85f7b14f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95a17f26042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4c7484c4e4d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61e01e3fd4d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dcdda804c49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4433b69be42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83b4818ce4b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EBBK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EBBK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EBBK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EBBK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EBBK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EBBK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BERGERSEN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 SØRLUNDSENGEN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EBBK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Bård Bergersen, Steinhammerveien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926 817 329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EBBK INVEST AS</a:t>
            </a:r>
          </a:p>
        </p:txBody>
      </p:sp>
    </p:spTree>
  </p:cSld>
  <p:clrMapOvr>
    <a:masterClrMapping xmlns:a="http://schemas.openxmlformats.org/drawingml/2006/main"/>
  </p:clrMapOvr>
</p:sld>
</file>