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cb3c07b1ac42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697e8a82a14bb4"/>
  </p:sldMasterIdLst>
  <p:sldIdLst>
    <p:sldId xmlns:r="http://schemas.openxmlformats.org/officeDocument/2006/relationships" id="256" r:id="Rc596dabbfffa47fe"/>
    <p:sldId xmlns:r="http://schemas.openxmlformats.org/officeDocument/2006/relationships" id="257" r:id="Rd23fb1daffe84bfe"/>
    <p:sldId xmlns:r="http://schemas.openxmlformats.org/officeDocument/2006/relationships" id="258" r:id="R1d19a0527a3d421d"/>
    <p:sldId xmlns:r="http://schemas.openxmlformats.org/officeDocument/2006/relationships" id="259" r:id="R785b3622e38143f4"/>
    <p:sldId xmlns:r="http://schemas.openxmlformats.org/officeDocument/2006/relationships" id="260" r:id="R9e9b48e24d5a4331"/>
    <p:sldId xmlns:r="http://schemas.openxmlformats.org/officeDocument/2006/relationships" id="261" r:id="R633cdfd825f84de5"/>
    <p:sldId xmlns:r="http://schemas.openxmlformats.org/officeDocument/2006/relationships" id="262" r:id="Re0ac4f3017f744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697e8a82a14bb4" /><Relationship Type="http://schemas.openxmlformats.org/officeDocument/2006/relationships/slide" Target="/ppt/slides/slide1.xml" Id="Rc596dabbfffa47fe" /><Relationship Type="http://schemas.openxmlformats.org/officeDocument/2006/relationships/slide" Target="/ppt/slides/slide2.xml" Id="Rd23fb1daffe84bfe" /><Relationship Type="http://schemas.openxmlformats.org/officeDocument/2006/relationships/slide" Target="/ppt/slides/slide3.xml" Id="R1d19a0527a3d421d" /><Relationship Type="http://schemas.openxmlformats.org/officeDocument/2006/relationships/slide" Target="/ppt/slides/slide4.xml" Id="R785b3622e38143f4" /><Relationship Type="http://schemas.openxmlformats.org/officeDocument/2006/relationships/slide" Target="/ppt/slides/slide5.xml" Id="R9e9b48e24d5a4331" /><Relationship Type="http://schemas.openxmlformats.org/officeDocument/2006/relationships/slide" Target="/ppt/slides/slide6.xml" Id="R633cdfd825f84de5" /><Relationship Type="http://schemas.openxmlformats.org/officeDocument/2006/relationships/slide" Target="/ppt/slides/slide7.xml" Id="Re0ac4f3017f744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2ec0fbe6694b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ec5bcfeed4208" /><Relationship Type="http://schemas.openxmlformats.org/officeDocument/2006/relationships/theme" Target="/ppt/slideMasters/theme/theme1.xml" Id="R045d9086f7014d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7ec5bcfeed42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d660a1d024d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5fb20bc5948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cb37fea6245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71758c60b643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e88df3c01543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2650a5f37443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06084563c45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MYRVIK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MYRVIK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139 270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139 270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MYRVIK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Frydenbergvegen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926 817 477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MYRVIK HOLDING AS</a:t>
            </a:r>
          </a:p>
        </p:txBody>
      </p:sp>
    </p:spTree>
  </p:cSld>
  <p:clrMapOvr>
    <a:masterClrMapping xmlns:a="http://schemas.openxmlformats.org/drawingml/2006/main"/>
  </p:clrMapOvr>
</p:sld>
</file>