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9b71f7755346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c32d8917484e6a"/>
  </p:sldMasterIdLst>
  <p:sldIdLst>
    <p:sldId xmlns:r="http://schemas.openxmlformats.org/officeDocument/2006/relationships" id="256" r:id="R534b92f0d0304cc9"/>
    <p:sldId xmlns:r="http://schemas.openxmlformats.org/officeDocument/2006/relationships" id="257" r:id="R21a8a00c7ad049f8"/>
    <p:sldId xmlns:r="http://schemas.openxmlformats.org/officeDocument/2006/relationships" id="258" r:id="Rcabff0aa4466420d"/>
    <p:sldId xmlns:r="http://schemas.openxmlformats.org/officeDocument/2006/relationships" id="259" r:id="Rca7a47f3898f4764"/>
    <p:sldId xmlns:r="http://schemas.openxmlformats.org/officeDocument/2006/relationships" id="260" r:id="Ra58caa9f00d8422d"/>
    <p:sldId xmlns:r="http://schemas.openxmlformats.org/officeDocument/2006/relationships" id="261" r:id="Racc2ce85a0524b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c32d8917484e6a" /><Relationship Type="http://schemas.openxmlformats.org/officeDocument/2006/relationships/slide" Target="/ppt/slides/slide1.xml" Id="R534b92f0d0304cc9" /><Relationship Type="http://schemas.openxmlformats.org/officeDocument/2006/relationships/slide" Target="/ppt/slides/slide2.xml" Id="R21a8a00c7ad049f8" /><Relationship Type="http://schemas.openxmlformats.org/officeDocument/2006/relationships/slide" Target="/ppt/slides/slide3.xml" Id="Rcabff0aa4466420d" /><Relationship Type="http://schemas.openxmlformats.org/officeDocument/2006/relationships/slide" Target="/ppt/slides/slide4.xml" Id="Rca7a47f3898f4764" /><Relationship Type="http://schemas.openxmlformats.org/officeDocument/2006/relationships/slide" Target="/ppt/slides/slide5.xml" Id="Ra58caa9f00d8422d" /><Relationship Type="http://schemas.openxmlformats.org/officeDocument/2006/relationships/slide" Target="/ppt/slides/slide6.xml" Id="Racc2ce85a0524b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1ada1e1e2a45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76ca7e507468f" /><Relationship Type="http://schemas.openxmlformats.org/officeDocument/2006/relationships/theme" Target="/ppt/slideMasters/theme/theme1.xml" Id="R7a5f1d8992ba4f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a76ca7e50746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1df18e2574b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fa1f3d8f54e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b8ee1a8aa4c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65d9407c341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00950bac54f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ec204b256648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ZELDA CRUISING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ZELDA CRUISING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ALLAN LOCHERT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Bjerkeveien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1446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926 817 582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ZELDA CRUISING AS</a:t>
            </a:r>
          </a:p>
        </p:txBody>
      </p:sp>
    </p:spTree>
  </p:cSld>
  <p:clrMapOvr>
    <a:masterClrMapping xmlns:a="http://schemas.openxmlformats.org/drawingml/2006/main"/>
  </p:clrMapOvr>
</p:sld>
</file>