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bb9fff61404f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c09a969a5247ac"/>
  </p:sldMasterIdLst>
  <p:sldIdLst>
    <p:sldId xmlns:r="http://schemas.openxmlformats.org/officeDocument/2006/relationships" id="256" r:id="R93631da5c78a4221"/>
    <p:sldId xmlns:r="http://schemas.openxmlformats.org/officeDocument/2006/relationships" id="257" r:id="R2e3216819c62439e"/>
    <p:sldId xmlns:r="http://schemas.openxmlformats.org/officeDocument/2006/relationships" id="258" r:id="Rb4963aa406524ea9"/>
    <p:sldId xmlns:r="http://schemas.openxmlformats.org/officeDocument/2006/relationships" id="259" r:id="R82280cc6fd0a4e0d"/>
    <p:sldId xmlns:r="http://schemas.openxmlformats.org/officeDocument/2006/relationships" id="260" r:id="R51fca564e4444eca"/>
    <p:sldId xmlns:r="http://schemas.openxmlformats.org/officeDocument/2006/relationships" id="261" r:id="Rbb1cf9793e3141ee"/>
    <p:sldId xmlns:r="http://schemas.openxmlformats.org/officeDocument/2006/relationships" id="262" r:id="Rdb7dcb12cc624a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c09a969a5247ac" /><Relationship Type="http://schemas.openxmlformats.org/officeDocument/2006/relationships/slide" Target="/ppt/slides/slide1.xml" Id="R93631da5c78a4221" /><Relationship Type="http://schemas.openxmlformats.org/officeDocument/2006/relationships/slide" Target="/ppt/slides/slide2.xml" Id="R2e3216819c62439e" /><Relationship Type="http://schemas.openxmlformats.org/officeDocument/2006/relationships/slide" Target="/ppt/slides/slide3.xml" Id="Rb4963aa406524ea9" /><Relationship Type="http://schemas.openxmlformats.org/officeDocument/2006/relationships/slide" Target="/ppt/slides/slide4.xml" Id="R82280cc6fd0a4e0d" /><Relationship Type="http://schemas.openxmlformats.org/officeDocument/2006/relationships/slide" Target="/ppt/slides/slide5.xml" Id="R51fca564e4444eca" /><Relationship Type="http://schemas.openxmlformats.org/officeDocument/2006/relationships/slide" Target="/ppt/slides/slide6.xml" Id="Rbb1cf9793e3141ee" /><Relationship Type="http://schemas.openxmlformats.org/officeDocument/2006/relationships/slide" Target="/ppt/slides/slide7.xml" Id="Rdb7dcb12cc624a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ef6a85b69743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d6f8cc6d8942c0" /><Relationship Type="http://schemas.openxmlformats.org/officeDocument/2006/relationships/theme" Target="/ppt/slideMasters/theme/theme1.xml" Id="R3e064ac6bac446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d6f8cc6d8942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cde088bf304c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c785a51b144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41a53b7e843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38a7227b149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b8bf2c041f40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5c4ff4d994c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845193bc3344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TRÆDAL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TRÆDAL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TRÆDAL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TRÆDAL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TRÆDAL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TRÆDAL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−11 932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−1 932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9 525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81 220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TRÆDAL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TRÆDAL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TRÆDAL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c\o Morten Trædal, Barliveien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4620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926 817 825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TRÆDAL INVEST AS</a:t>
            </a:r>
          </a:p>
        </p:txBody>
      </p:sp>
    </p:spTree>
  </p:cSld>
  <p:clrMapOvr>
    <a:masterClrMapping xmlns:a="http://schemas.openxmlformats.org/drawingml/2006/main"/>
  </p:clrMapOvr>
</p:sld>
</file>