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09a1651ba14f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969b3393974956"/>
  </p:sldMasterIdLst>
  <p:sldIdLst>
    <p:sldId xmlns:r="http://schemas.openxmlformats.org/officeDocument/2006/relationships" id="256" r:id="Ra5e52be8753949c6"/>
    <p:sldId xmlns:r="http://schemas.openxmlformats.org/officeDocument/2006/relationships" id="257" r:id="Ra606cbd951e447b6"/>
    <p:sldId xmlns:r="http://schemas.openxmlformats.org/officeDocument/2006/relationships" id="258" r:id="Re8c2b691eced4f6e"/>
    <p:sldId xmlns:r="http://schemas.openxmlformats.org/officeDocument/2006/relationships" id="259" r:id="Rb8f283d6a7b742f8"/>
    <p:sldId xmlns:r="http://schemas.openxmlformats.org/officeDocument/2006/relationships" id="260" r:id="R32d937419d2749af"/>
    <p:sldId xmlns:r="http://schemas.openxmlformats.org/officeDocument/2006/relationships" id="261" r:id="R237f26aa1e944cee"/>
    <p:sldId xmlns:r="http://schemas.openxmlformats.org/officeDocument/2006/relationships" id="262" r:id="R448fdc6aacc54d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69b3393974956" /><Relationship Type="http://schemas.openxmlformats.org/officeDocument/2006/relationships/slide" Target="/ppt/slides/slide1.xml" Id="Ra5e52be8753949c6" /><Relationship Type="http://schemas.openxmlformats.org/officeDocument/2006/relationships/slide" Target="/ppt/slides/slide2.xml" Id="Ra606cbd951e447b6" /><Relationship Type="http://schemas.openxmlformats.org/officeDocument/2006/relationships/slide" Target="/ppt/slides/slide3.xml" Id="Re8c2b691eced4f6e" /><Relationship Type="http://schemas.openxmlformats.org/officeDocument/2006/relationships/slide" Target="/ppt/slides/slide4.xml" Id="Rb8f283d6a7b742f8" /><Relationship Type="http://schemas.openxmlformats.org/officeDocument/2006/relationships/slide" Target="/ppt/slides/slide5.xml" Id="R32d937419d2749af" /><Relationship Type="http://schemas.openxmlformats.org/officeDocument/2006/relationships/slide" Target="/ppt/slides/slide6.xml" Id="R237f26aa1e944cee" /><Relationship Type="http://schemas.openxmlformats.org/officeDocument/2006/relationships/slide" Target="/ppt/slides/slide7.xml" Id="R448fdc6aacc54d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562d391d7d4f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f22199fff430f" /><Relationship Type="http://schemas.openxmlformats.org/officeDocument/2006/relationships/theme" Target="/ppt/slideMasters/theme/theme1.xml" Id="R31edfee39d234a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ff22199fff43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5bb4d7f234d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ca421140d49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136ca6edb49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71d10d7264b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c8125895246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90ce60c2d45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04864abb347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LYSE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LYSE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LYSE VEKST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LYSE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LYSE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LYSE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−25 454 000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131 427 000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LYSE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LYSE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Breiflåtveien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926 818 201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LYSE VEKST AS</a:t>
            </a:r>
          </a:p>
        </p:txBody>
      </p:sp>
    </p:spTree>
  </p:cSld>
  <p:clrMapOvr>
    <a:masterClrMapping xmlns:a="http://schemas.openxmlformats.org/drawingml/2006/main"/>
  </p:clrMapOvr>
</p:sld>
</file>