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97452cd081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be40d133a34234"/>
  </p:sldMasterIdLst>
  <p:sldIdLst>
    <p:sldId xmlns:r="http://schemas.openxmlformats.org/officeDocument/2006/relationships" id="256" r:id="R66ab080f12f74582"/>
    <p:sldId xmlns:r="http://schemas.openxmlformats.org/officeDocument/2006/relationships" id="257" r:id="R3e3694966bd14daa"/>
    <p:sldId xmlns:r="http://schemas.openxmlformats.org/officeDocument/2006/relationships" id="258" r:id="Reb18855a615d4c0b"/>
    <p:sldId xmlns:r="http://schemas.openxmlformats.org/officeDocument/2006/relationships" id="259" r:id="Ra691f9d8089741cd"/>
    <p:sldId xmlns:r="http://schemas.openxmlformats.org/officeDocument/2006/relationships" id="260" r:id="R63ec203994a94cc4"/>
    <p:sldId xmlns:r="http://schemas.openxmlformats.org/officeDocument/2006/relationships" id="261" r:id="R58a657cc7003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be40d133a34234" /><Relationship Type="http://schemas.openxmlformats.org/officeDocument/2006/relationships/slide" Target="/ppt/slides/slide1.xml" Id="R66ab080f12f74582" /><Relationship Type="http://schemas.openxmlformats.org/officeDocument/2006/relationships/slide" Target="/ppt/slides/slide2.xml" Id="R3e3694966bd14daa" /><Relationship Type="http://schemas.openxmlformats.org/officeDocument/2006/relationships/slide" Target="/ppt/slides/slide3.xml" Id="Reb18855a615d4c0b" /><Relationship Type="http://schemas.openxmlformats.org/officeDocument/2006/relationships/slide" Target="/ppt/slides/slide4.xml" Id="Ra691f9d8089741cd" /><Relationship Type="http://schemas.openxmlformats.org/officeDocument/2006/relationships/slide" Target="/ppt/slides/slide5.xml" Id="R63ec203994a94cc4" /><Relationship Type="http://schemas.openxmlformats.org/officeDocument/2006/relationships/slide" Target="/ppt/slides/slide6.xml" Id="R58a657cc7003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d6b103f0544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04954998643b9" /><Relationship Type="http://schemas.openxmlformats.org/officeDocument/2006/relationships/theme" Target="/ppt/slideMasters/theme/theme1.xml" Id="R2d380212e5bc4f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104954998643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db332c6fd4d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47d72c76346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d27dd364f45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b54f10f694f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4936e73bd41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5474ed4bc47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WEE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WEE INVESTERING AS ble etablert [år] og holder til i Flå.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WEE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Austsidevegen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3539 Flå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926 819 577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WEE INVESTERING AS</a:t>
            </a:r>
          </a:p>
        </p:txBody>
      </p:sp>
    </p:spTree>
  </p:cSld>
  <p:clrMapOvr>
    <a:masterClrMapping xmlns:a="http://schemas.openxmlformats.org/drawingml/2006/main"/>
  </p:clrMapOvr>
</p:sld>
</file>