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6ceb2b526043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2a0eeacef54a6e"/>
  </p:sldMasterIdLst>
  <p:sldIdLst>
    <p:sldId xmlns:r="http://schemas.openxmlformats.org/officeDocument/2006/relationships" id="256" r:id="R46ff9462139949ae"/>
    <p:sldId xmlns:r="http://schemas.openxmlformats.org/officeDocument/2006/relationships" id="257" r:id="R3ba2bd91a84a4ca2"/>
    <p:sldId xmlns:r="http://schemas.openxmlformats.org/officeDocument/2006/relationships" id="258" r:id="Rc801fd1f95c740d8"/>
    <p:sldId xmlns:r="http://schemas.openxmlformats.org/officeDocument/2006/relationships" id="259" r:id="Re1c9ced2c28848d3"/>
    <p:sldId xmlns:r="http://schemas.openxmlformats.org/officeDocument/2006/relationships" id="260" r:id="R4695e7de2f3c4147"/>
    <p:sldId xmlns:r="http://schemas.openxmlformats.org/officeDocument/2006/relationships" id="261" r:id="Rd7bc7f99662343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2a0eeacef54a6e" /><Relationship Type="http://schemas.openxmlformats.org/officeDocument/2006/relationships/slide" Target="/ppt/slides/slide1.xml" Id="R46ff9462139949ae" /><Relationship Type="http://schemas.openxmlformats.org/officeDocument/2006/relationships/slide" Target="/ppt/slides/slide2.xml" Id="R3ba2bd91a84a4ca2" /><Relationship Type="http://schemas.openxmlformats.org/officeDocument/2006/relationships/slide" Target="/ppt/slides/slide3.xml" Id="Rc801fd1f95c740d8" /><Relationship Type="http://schemas.openxmlformats.org/officeDocument/2006/relationships/slide" Target="/ppt/slides/slide4.xml" Id="Re1c9ced2c28848d3" /><Relationship Type="http://schemas.openxmlformats.org/officeDocument/2006/relationships/slide" Target="/ppt/slides/slide5.xml" Id="R4695e7de2f3c4147" /><Relationship Type="http://schemas.openxmlformats.org/officeDocument/2006/relationships/slide" Target="/ppt/slides/slide6.xml" Id="Rd7bc7f99662343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1d1367d2d041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3609c597046c7" /><Relationship Type="http://schemas.openxmlformats.org/officeDocument/2006/relationships/theme" Target="/ppt/slideMasters/theme/theme1.xml" Id="R77c7ee82ea874c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93609c597046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a921bdf764d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3a16a7a5947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6a74a4bac40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2981c131d41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0e231201441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7fbf2677d43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24/7 RØRLEGGERVAKTEN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24/7 RØRLEGGERVAKTEN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24/7 RØRLEGGERVAKTEN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24/7 RØRLEGGERVAKTEN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24/7 RØRLEGGERVAKTEN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24/7 RØRLEGGERVAKTEN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Lindeberg næringsvei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21 02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oslo@247rv.no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www.247rorleggervakten.no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926 819 828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24/7 RØRLEGGERVAKTEN AS</a:t>
            </a:r>
          </a:p>
        </p:txBody>
      </p:sp>
    </p:spTree>
  </p:cSld>
  <p:clrMapOvr>
    <a:masterClrMapping xmlns:a="http://schemas.openxmlformats.org/drawingml/2006/main"/>
  </p:clrMapOvr>
</p:sld>
</file>