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107a3e26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a46f7572a4192"/>
  </p:sldMasterIdLst>
  <p:sldIdLst>
    <p:sldId xmlns:r="http://schemas.openxmlformats.org/officeDocument/2006/relationships" id="256" r:id="R9b7476fd45fa4b8e"/>
    <p:sldId xmlns:r="http://schemas.openxmlformats.org/officeDocument/2006/relationships" id="257" r:id="R75b91517e9d34bfa"/>
    <p:sldId xmlns:r="http://schemas.openxmlformats.org/officeDocument/2006/relationships" id="258" r:id="Rf0c26ca056a44371"/>
    <p:sldId xmlns:r="http://schemas.openxmlformats.org/officeDocument/2006/relationships" id="259" r:id="R1c20259a2374489b"/>
    <p:sldId xmlns:r="http://schemas.openxmlformats.org/officeDocument/2006/relationships" id="260" r:id="Rf5c822eb5ebc4e20"/>
    <p:sldId xmlns:r="http://schemas.openxmlformats.org/officeDocument/2006/relationships" id="261" r:id="R5cfb8baa212544f7"/>
    <p:sldId xmlns:r="http://schemas.openxmlformats.org/officeDocument/2006/relationships" id="262" r:id="R7b20b4af1482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a46f7572a4192" /><Relationship Type="http://schemas.openxmlformats.org/officeDocument/2006/relationships/slide" Target="/ppt/slides/slide1.xml" Id="R9b7476fd45fa4b8e" /><Relationship Type="http://schemas.openxmlformats.org/officeDocument/2006/relationships/slide" Target="/ppt/slides/slide2.xml" Id="R75b91517e9d34bfa" /><Relationship Type="http://schemas.openxmlformats.org/officeDocument/2006/relationships/slide" Target="/ppt/slides/slide3.xml" Id="Rf0c26ca056a44371" /><Relationship Type="http://schemas.openxmlformats.org/officeDocument/2006/relationships/slide" Target="/ppt/slides/slide4.xml" Id="R1c20259a2374489b" /><Relationship Type="http://schemas.openxmlformats.org/officeDocument/2006/relationships/slide" Target="/ppt/slides/slide5.xml" Id="Rf5c822eb5ebc4e20" /><Relationship Type="http://schemas.openxmlformats.org/officeDocument/2006/relationships/slide" Target="/ppt/slides/slide6.xml" Id="R5cfb8baa212544f7" /><Relationship Type="http://schemas.openxmlformats.org/officeDocument/2006/relationships/slide" Target="/ppt/slides/slide7.xml" Id="R7b20b4af1482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bcc2e456d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9bd5a4894687" /><Relationship Type="http://schemas.openxmlformats.org/officeDocument/2006/relationships/theme" Target="/ppt/slideMasters/theme/theme1.xml" Id="Rf5ca6502c6bb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89bd5a489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0723c413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b6389621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6aeb4cf3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57422ed3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6baa2e35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b710e369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8091ec32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24/7 RØRLEGGERVAKTEN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24/7 RØRLEGGERVAKTEN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17 422 897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5 772 693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HEYDARI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oslo@247rv.no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www.247rorleggervakten.no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