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4e9e2e328254a5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ec174d0777d4fd4"/>
  </p:sldMasterIdLst>
  <p:sldIdLst>
    <p:sldId xmlns:r="http://schemas.openxmlformats.org/officeDocument/2006/relationships" id="256" r:id="Re7e6c617c5714a84"/>
    <p:sldId xmlns:r="http://schemas.openxmlformats.org/officeDocument/2006/relationships" id="257" r:id="Rd8948f3d9f254f6f"/>
    <p:sldId xmlns:r="http://schemas.openxmlformats.org/officeDocument/2006/relationships" id="258" r:id="Rbbba4a9b61e6458e"/>
    <p:sldId xmlns:r="http://schemas.openxmlformats.org/officeDocument/2006/relationships" id="259" r:id="Raf9fc31f9f3b4085"/>
    <p:sldId xmlns:r="http://schemas.openxmlformats.org/officeDocument/2006/relationships" id="260" r:id="R03acb7f364894233"/>
    <p:sldId xmlns:r="http://schemas.openxmlformats.org/officeDocument/2006/relationships" id="261" r:id="R8175977b8e60412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ec174d0777d4fd4" /><Relationship Type="http://schemas.openxmlformats.org/officeDocument/2006/relationships/slide" Target="/ppt/slides/slide1.xml" Id="Re7e6c617c5714a84" /><Relationship Type="http://schemas.openxmlformats.org/officeDocument/2006/relationships/slide" Target="/ppt/slides/slide2.xml" Id="Rd8948f3d9f254f6f" /><Relationship Type="http://schemas.openxmlformats.org/officeDocument/2006/relationships/slide" Target="/ppt/slides/slide3.xml" Id="Rbbba4a9b61e6458e" /><Relationship Type="http://schemas.openxmlformats.org/officeDocument/2006/relationships/slide" Target="/ppt/slides/slide4.xml" Id="Raf9fc31f9f3b4085" /><Relationship Type="http://schemas.openxmlformats.org/officeDocument/2006/relationships/slide" Target="/ppt/slides/slide5.xml" Id="R03acb7f364894233" /><Relationship Type="http://schemas.openxmlformats.org/officeDocument/2006/relationships/slide" Target="/ppt/slides/slide6.xml" Id="R8175977b8e60412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cbfa33b8a49472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007b0b5fa249dd" /><Relationship Type="http://schemas.openxmlformats.org/officeDocument/2006/relationships/theme" Target="/ppt/slideMasters/theme/theme1.xml" Id="R38c73c3d17a74d2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f007b0b5fa249d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bdefc900af421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236eff8763426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1ab1459ba5440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858f771c3a44c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28167d49d5406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930282b124407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BREVIK BOLIG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BREVIK BOLIG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BREVIK BOLIG AS ble etablert [år] og holder til i Porsgrunn.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BREVIK BOLIG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BREVIK BOLIG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BREVIK BOLIG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R&amp;D TOMTECO AS  –  49,0 %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MORTEN SYVERTSEN  –  14,0 %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SAM CARSTEN SYVERTSEN  –  14,0 %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TIM FASTING NILSEN  –  9,2 %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 HELENE NILSEN  –  7,7 %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BENTE NILSEN  –  6,1 %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BREVIK BOLIG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Bente Nilsen, Porselensvegen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3920 Porsgrunn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926 820 311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BREVIK BOLIG AS</a:t>
            </a:r>
          </a:p>
        </p:txBody>
      </p:sp>
    </p:spTree>
  </p:cSld>
  <p:clrMapOvr>
    <a:masterClrMapping xmlns:a="http://schemas.openxmlformats.org/drawingml/2006/main"/>
  </p:clrMapOvr>
</p:sld>
</file>