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230c6da9ca4f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99b7de227a45fa"/>
  </p:sldMasterIdLst>
  <p:sldIdLst>
    <p:sldId xmlns:r="http://schemas.openxmlformats.org/officeDocument/2006/relationships" id="256" r:id="R4016a0efad294a51"/>
    <p:sldId xmlns:r="http://schemas.openxmlformats.org/officeDocument/2006/relationships" id="257" r:id="R2410758aa4a448d4"/>
    <p:sldId xmlns:r="http://schemas.openxmlformats.org/officeDocument/2006/relationships" id="258" r:id="R0ee6fc480c73472c"/>
    <p:sldId xmlns:r="http://schemas.openxmlformats.org/officeDocument/2006/relationships" id="259" r:id="Rd36d26ced2764f64"/>
    <p:sldId xmlns:r="http://schemas.openxmlformats.org/officeDocument/2006/relationships" id="260" r:id="R46ce8648937b4fab"/>
    <p:sldId xmlns:r="http://schemas.openxmlformats.org/officeDocument/2006/relationships" id="261" r:id="Ref531b453d7442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99b7de227a45fa" /><Relationship Type="http://schemas.openxmlformats.org/officeDocument/2006/relationships/slide" Target="/ppt/slides/slide1.xml" Id="R4016a0efad294a51" /><Relationship Type="http://schemas.openxmlformats.org/officeDocument/2006/relationships/slide" Target="/ppt/slides/slide2.xml" Id="R2410758aa4a448d4" /><Relationship Type="http://schemas.openxmlformats.org/officeDocument/2006/relationships/slide" Target="/ppt/slides/slide3.xml" Id="R0ee6fc480c73472c" /><Relationship Type="http://schemas.openxmlformats.org/officeDocument/2006/relationships/slide" Target="/ppt/slides/slide4.xml" Id="Rd36d26ced2764f64" /><Relationship Type="http://schemas.openxmlformats.org/officeDocument/2006/relationships/slide" Target="/ppt/slides/slide5.xml" Id="R46ce8648937b4fab" /><Relationship Type="http://schemas.openxmlformats.org/officeDocument/2006/relationships/slide" Target="/ppt/slides/slide6.xml" Id="Ref531b453d7442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27704564e64f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8dcf7bdb244bd6" /><Relationship Type="http://schemas.openxmlformats.org/officeDocument/2006/relationships/theme" Target="/ppt/slideMasters/theme/theme1.xml" Id="R04ebeb4b8bf042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8dcf7bdb244b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81942f03df46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9bb177455640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21f433c3bb4b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9575422984b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25e8c17c74c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f4ad6ae28545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GRAVFERDSALLIANSEN FAR VEL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GRAVFERDSALLIANSEN FAR VEL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GRAVFERDSALLIANSEN FAR VEL AS ble etablert [år] og holder til i Gjettum.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GRAVFERDSALLIANSEN FAR VEL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GRAVFERDSALLIANSEN FAR VEL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GRAVFERDSALLIANSEN FAR VEL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ABBEDISSEN BEGRAVELSESBYRÅ AS  –  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AKASIEN BEGRAVELSESBYRÅ AS  –  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 BEGRAVELSESBYRÅ AS  –  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ARENDAL OG OMEGN BEGRAVELSESBYRÅ OLAF SLAATTENE AS  –  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BALSFJORD OG MÅLSELV BEGRAVELSESBYRÅ AS  –  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BEGRAVELSESBYRÅET INNLANDET AS  –  3,6 %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GRAVFERDSALLIANSEN FAR VEL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Bærumsveien 375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1346 Gjettum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926 820 389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GRAVFERDSALLIANSEN FAR VEL AS</a:t>
            </a:r>
          </a:p>
        </p:txBody>
      </p:sp>
    </p:spTree>
  </p:cSld>
  <p:clrMapOvr>
    <a:masterClrMapping xmlns:a="http://schemas.openxmlformats.org/drawingml/2006/main"/>
  </p:clrMapOvr>
</p:sld>
</file>