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aa0e8646c47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5604db136429a"/>
  </p:sldMasterIdLst>
  <p:sldIdLst>
    <p:sldId xmlns:r="http://schemas.openxmlformats.org/officeDocument/2006/relationships" id="256" r:id="R8a23ea25488c4507"/>
    <p:sldId xmlns:r="http://schemas.openxmlformats.org/officeDocument/2006/relationships" id="257" r:id="Re640028b0732404b"/>
    <p:sldId xmlns:r="http://schemas.openxmlformats.org/officeDocument/2006/relationships" id="258" r:id="R7a8babe7fbd04c7b"/>
    <p:sldId xmlns:r="http://schemas.openxmlformats.org/officeDocument/2006/relationships" id="259" r:id="R181d7e4aec974c8a"/>
    <p:sldId xmlns:r="http://schemas.openxmlformats.org/officeDocument/2006/relationships" id="260" r:id="Re712c4bf9cc94fde"/>
    <p:sldId xmlns:r="http://schemas.openxmlformats.org/officeDocument/2006/relationships" id="261" r:id="Rf4e2eddb02c941f3"/>
    <p:sldId xmlns:r="http://schemas.openxmlformats.org/officeDocument/2006/relationships" id="262" r:id="R9bdcefd7422940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5604db136429a" /><Relationship Type="http://schemas.openxmlformats.org/officeDocument/2006/relationships/slide" Target="/ppt/slides/slide1.xml" Id="R8a23ea25488c4507" /><Relationship Type="http://schemas.openxmlformats.org/officeDocument/2006/relationships/slide" Target="/ppt/slides/slide2.xml" Id="Re640028b0732404b" /><Relationship Type="http://schemas.openxmlformats.org/officeDocument/2006/relationships/slide" Target="/ppt/slides/slide3.xml" Id="R7a8babe7fbd04c7b" /><Relationship Type="http://schemas.openxmlformats.org/officeDocument/2006/relationships/slide" Target="/ppt/slides/slide4.xml" Id="R181d7e4aec974c8a" /><Relationship Type="http://schemas.openxmlformats.org/officeDocument/2006/relationships/slide" Target="/ppt/slides/slide5.xml" Id="Re712c4bf9cc94fde" /><Relationship Type="http://schemas.openxmlformats.org/officeDocument/2006/relationships/slide" Target="/ppt/slides/slide6.xml" Id="Rf4e2eddb02c941f3" /><Relationship Type="http://schemas.openxmlformats.org/officeDocument/2006/relationships/slide" Target="/ppt/slides/slide7.xml" Id="R9bdcefd7422940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88ed4f1da44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30e883ab14385" /><Relationship Type="http://schemas.openxmlformats.org/officeDocument/2006/relationships/theme" Target="/ppt/slideMasters/theme/theme1.xml" Id="R76e07175734b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30e883ab143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e9a2233aa47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715f37612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c6f9e9dbd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92a0de18c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4684d55e5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a22f57f1c40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7b316b95b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SALTERIET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SALTERIET DRIFT AS ble etablert [år] og holder til i Henningsvær.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−1 052 749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SALTERIET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Dreyers gate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8312 Henningsvær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SALTERIET DRIFT AS</a:t>
            </a:r>
          </a:p>
        </p:txBody>
      </p:sp>
    </p:spTree>
  </p:cSld>
  <p:clrMapOvr>
    <a:masterClrMapping xmlns:a="http://schemas.openxmlformats.org/drawingml/2006/main"/>
  </p:clrMapOvr>
</p:sld>
</file>