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9db93b944647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2af07836bc4c70"/>
  </p:sldMasterIdLst>
  <p:sldIdLst>
    <p:sldId xmlns:r="http://schemas.openxmlformats.org/officeDocument/2006/relationships" id="256" r:id="R310d8fa208d5475d"/>
    <p:sldId xmlns:r="http://schemas.openxmlformats.org/officeDocument/2006/relationships" id="257" r:id="Rbff59692719e4082"/>
    <p:sldId xmlns:r="http://schemas.openxmlformats.org/officeDocument/2006/relationships" id="258" r:id="Rb7f04676b1614a62"/>
    <p:sldId xmlns:r="http://schemas.openxmlformats.org/officeDocument/2006/relationships" id="259" r:id="R16c541f10d6f424c"/>
    <p:sldId xmlns:r="http://schemas.openxmlformats.org/officeDocument/2006/relationships" id="260" r:id="Rc8cff87f83d44767"/>
    <p:sldId xmlns:r="http://schemas.openxmlformats.org/officeDocument/2006/relationships" id="261" r:id="Rcebd8c0bae204ba5"/>
    <p:sldId xmlns:r="http://schemas.openxmlformats.org/officeDocument/2006/relationships" id="262" r:id="Rf0627a5bde8e49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af07836bc4c70" /><Relationship Type="http://schemas.openxmlformats.org/officeDocument/2006/relationships/slide" Target="/ppt/slides/slide1.xml" Id="R310d8fa208d5475d" /><Relationship Type="http://schemas.openxmlformats.org/officeDocument/2006/relationships/slide" Target="/ppt/slides/slide2.xml" Id="Rbff59692719e4082" /><Relationship Type="http://schemas.openxmlformats.org/officeDocument/2006/relationships/slide" Target="/ppt/slides/slide3.xml" Id="Rb7f04676b1614a62" /><Relationship Type="http://schemas.openxmlformats.org/officeDocument/2006/relationships/slide" Target="/ppt/slides/slide4.xml" Id="R16c541f10d6f424c" /><Relationship Type="http://schemas.openxmlformats.org/officeDocument/2006/relationships/slide" Target="/ppt/slides/slide5.xml" Id="Rc8cff87f83d44767" /><Relationship Type="http://schemas.openxmlformats.org/officeDocument/2006/relationships/slide" Target="/ppt/slides/slide6.xml" Id="Rcebd8c0bae204ba5" /><Relationship Type="http://schemas.openxmlformats.org/officeDocument/2006/relationships/slide" Target="/ppt/slides/slide7.xml" Id="Rf0627a5bde8e49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aaddf9eff64c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4c056330a424f" /><Relationship Type="http://schemas.openxmlformats.org/officeDocument/2006/relationships/theme" Target="/ppt/slideMasters/theme/theme1.xml" Id="R1645ae30454140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d4c056330a42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3b091a29548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9dd069b7c41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0894167c64b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01a80f18445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6bb2ae51b40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043e3495646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045a4414b43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TRANSPORTARENA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TRANSPORTARENA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TRANSPORTARENA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TRANSPORTARENA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TRANSPORTARENA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TRANSPORTARENA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TRANSPORTARENA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EIENDOMSPARTNER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GARDERMOENMESSA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EDMUND STUB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TRANSPORTARENA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926 820 702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TRANSPORTARENA AS</a:t>
            </a:r>
          </a:p>
        </p:txBody>
      </p:sp>
    </p:spTree>
  </p:cSld>
  <p:clrMapOvr>
    <a:masterClrMapping xmlns:a="http://schemas.openxmlformats.org/drawingml/2006/main"/>
  </p:clrMapOvr>
</p:sld>
</file>