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5798e7b39e44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6d3290373643c4"/>
  </p:sldMasterIdLst>
  <p:sldIdLst>
    <p:sldId xmlns:r="http://schemas.openxmlformats.org/officeDocument/2006/relationships" id="256" r:id="R3d27d660f5e54179"/>
    <p:sldId xmlns:r="http://schemas.openxmlformats.org/officeDocument/2006/relationships" id="257" r:id="R06320bb6860d472f"/>
    <p:sldId xmlns:r="http://schemas.openxmlformats.org/officeDocument/2006/relationships" id="258" r:id="R9d751276eef94636"/>
    <p:sldId xmlns:r="http://schemas.openxmlformats.org/officeDocument/2006/relationships" id="259" r:id="R5e8edf077cb248d2"/>
    <p:sldId xmlns:r="http://schemas.openxmlformats.org/officeDocument/2006/relationships" id="260" r:id="Ra6be6938ff684ba3"/>
    <p:sldId xmlns:r="http://schemas.openxmlformats.org/officeDocument/2006/relationships" id="261" r:id="R8ad0ce678d6144f1"/>
    <p:sldId xmlns:r="http://schemas.openxmlformats.org/officeDocument/2006/relationships" id="262" r:id="R877bcd81354e4d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6d3290373643c4" /><Relationship Type="http://schemas.openxmlformats.org/officeDocument/2006/relationships/slide" Target="/ppt/slides/slide1.xml" Id="R3d27d660f5e54179" /><Relationship Type="http://schemas.openxmlformats.org/officeDocument/2006/relationships/slide" Target="/ppt/slides/slide2.xml" Id="R06320bb6860d472f" /><Relationship Type="http://schemas.openxmlformats.org/officeDocument/2006/relationships/slide" Target="/ppt/slides/slide3.xml" Id="R9d751276eef94636" /><Relationship Type="http://schemas.openxmlformats.org/officeDocument/2006/relationships/slide" Target="/ppt/slides/slide4.xml" Id="R5e8edf077cb248d2" /><Relationship Type="http://schemas.openxmlformats.org/officeDocument/2006/relationships/slide" Target="/ppt/slides/slide5.xml" Id="Ra6be6938ff684ba3" /><Relationship Type="http://schemas.openxmlformats.org/officeDocument/2006/relationships/slide" Target="/ppt/slides/slide6.xml" Id="R8ad0ce678d6144f1" /><Relationship Type="http://schemas.openxmlformats.org/officeDocument/2006/relationships/slide" Target="/ppt/slides/slide7.xml" Id="R877bcd81354e4d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3e325c34614a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684aa022654ed3" /><Relationship Type="http://schemas.openxmlformats.org/officeDocument/2006/relationships/theme" Target="/ppt/slideMasters/theme/theme1.xml" Id="R58cfb7d4377c4d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684aa022654e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ec83ef1daf41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d214cff7be4b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acc796900c4a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aa03e66ef947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b77c2645a846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8270850bca46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668a3d766b46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LUTRO'S HUNDEPASS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LUTRO'S HUNDEPASS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LUTRO'S HUNDEPASS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LUTRO'S HUNDEPASS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LUTRO'S HUNDEPASS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LUTRO'S HUNDEPASS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408 050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−43 385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−61 707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−62 006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103 896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LUTRO'S HUNDEPASS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RENSKOUG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LUTRO'S HUNDEPASS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926 821 199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LUTRO'S HUNDEPASS AS</a:t>
            </a:r>
          </a:p>
        </p:txBody>
      </p:sp>
    </p:spTree>
  </p:cSld>
  <p:clrMapOvr>
    <a:masterClrMapping xmlns:a="http://schemas.openxmlformats.org/drawingml/2006/main"/>
  </p:clrMapOvr>
</p:sld>
</file>