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fc6ab6dcb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fd170ff8f43f8"/>
  </p:sldMasterIdLst>
  <p:sldIdLst>
    <p:sldId xmlns:r="http://schemas.openxmlformats.org/officeDocument/2006/relationships" id="256" r:id="R9f3afacf5d55480d"/>
    <p:sldId xmlns:r="http://schemas.openxmlformats.org/officeDocument/2006/relationships" id="257" r:id="R5799549ba0d24aae"/>
    <p:sldId xmlns:r="http://schemas.openxmlformats.org/officeDocument/2006/relationships" id="258" r:id="Ra67dc15bfd6141ef"/>
    <p:sldId xmlns:r="http://schemas.openxmlformats.org/officeDocument/2006/relationships" id="259" r:id="Reb7f272fc78e4eef"/>
    <p:sldId xmlns:r="http://schemas.openxmlformats.org/officeDocument/2006/relationships" id="260" r:id="R9ed9eef2644a45b3"/>
    <p:sldId xmlns:r="http://schemas.openxmlformats.org/officeDocument/2006/relationships" id="261" r:id="R1fd33963b4864da1"/>
    <p:sldId xmlns:r="http://schemas.openxmlformats.org/officeDocument/2006/relationships" id="262" r:id="Re66a48b2229c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fd170ff8f43f8" /><Relationship Type="http://schemas.openxmlformats.org/officeDocument/2006/relationships/slide" Target="/ppt/slides/slide1.xml" Id="R9f3afacf5d55480d" /><Relationship Type="http://schemas.openxmlformats.org/officeDocument/2006/relationships/slide" Target="/ppt/slides/slide2.xml" Id="R5799549ba0d24aae" /><Relationship Type="http://schemas.openxmlformats.org/officeDocument/2006/relationships/slide" Target="/ppt/slides/slide3.xml" Id="Ra67dc15bfd6141ef" /><Relationship Type="http://schemas.openxmlformats.org/officeDocument/2006/relationships/slide" Target="/ppt/slides/slide4.xml" Id="Reb7f272fc78e4eef" /><Relationship Type="http://schemas.openxmlformats.org/officeDocument/2006/relationships/slide" Target="/ppt/slides/slide5.xml" Id="R9ed9eef2644a45b3" /><Relationship Type="http://schemas.openxmlformats.org/officeDocument/2006/relationships/slide" Target="/ppt/slides/slide6.xml" Id="R1fd33963b4864da1" /><Relationship Type="http://schemas.openxmlformats.org/officeDocument/2006/relationships/slide" Target="/ppt/slides/slide7.xml" Id="Re66a48b2229c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640036623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0c2fd41b24aca" /><Relationship Type="http://schemas.openxmlformats.org/officeDocument/2006/relationships/theme" Target="/ppt/slideMasters/theme/theme1.xml" Id="R1c5baccaa4d6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0c2fd41b2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fac3e53c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06430d57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32850af36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10410d66d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508cbb4e45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48e5613d4c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afcd0055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KNES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−2 068 724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545 562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SARDAN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KNES HOLDING AS</a:t>
            </a:r>
          </a:p>
        </p:txBody>
      </p:sp>
    </p:spTree>
  </p:cSld>
  <p:clrMapOvr>
    <a:masterClrMapping xmlns:a="http://schemas.openxmlformats.org/drawingml/2006/main"/>
  </p:clrMapOvr>
</p:sld>
</file>