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35d2c1d2743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03165cfd4455e"/>
  </p:sldMasterIdLst>
  <p:sldIdLst>
    <p:sldId xmlns:r="http://schemas.openxmlformats.org/officeDocument/2006/relationships" id="256" r:id="Rf332844f4a684893"/>
    <p:sldId xmlns:r="http://schemas.openxmlformats.org/officeDocument/2006/relationships" id="257" r:id="R14822606a1344562"/>
    <p:sldId xmlns:r="http://schemas.openxmlformats.org/officeDocument/2006/relationships" id="258" r:id="R8abb6e2e23c84464"/>
    <p:sldId xmlns:r="http://schemas.openxmlformats.org/officeDocument/2006/relationships" id="259" r:id="R607b2140924b41c0"/>
    <p:sldId xmlns:r="http://schemas.openxmlformats.org/officeDocument/2006/relationships" id="260" r:id="Re741fed333f94172"/>
    <p:sldId xmlns:r="http://schemas.openxmlformats.org/officeDocument/2006/relationships" id="261" r:id="R3440640ef3c04271"/>
    <p:sldId xmlns:r="http://schemas.openxmlformats.org/officeDocument/2006/relationships" id="262" r:id="Ra5f86899462a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03165cfd4455e" /><Relationship Type="http://schemas.openxmlformats.org/officeDocument/2006/relationships/slide" Target="/ppt/slides/slide1.xml" Id="Rf332844f4a684893" /><Relationship Type="http://schemas.openxmlformats.org/officeDocument/2006/relationships/slide" Target="/ppt/slides/slide2.xml" Id="R14822606a1344562" /><Relationship Type="http://schemas.openxmlformats.org/officeDocument/2006/relationships/slide" Target="/ppt/slides/slide3.xml" Id="R8abb6e2e23c84464" /><Relationship Type="http://schemas.openxmlformats.org/officeDocument/2006/relationships/slide" Target="/ppt/slides/slide4.xml" Id="R607b2140924b41c0" /><Relationship Type="http://schemas.openxmlformats.org/officeDocument/2006/relationships/slide" Target="/ppt/slides/slide5.xml" Id="Re741fed333f94172" /><Relationship Type="http://schemas.openxmlformats.org/officeDocument/2006/relationships/slide" Target="/ppt/slides/slide6.xml" Id="R3440640ef3c04271" /><Relationship Type="http://schemas.openxmlformats.org/officeDocument/2006/relationships/slide" Target="/ppt/slides/slide7.xml" Id="Ra5f86899462a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c42847125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d9ba6abc24c99" /><Relationship Type="http://schemas.openxmlformats.org/officeDocument/2006/relationships/theme" Target="/ppt/slideMasters/theme/theme1.xml" Id="R5f8a20bf931047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d9ba6abc24c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edc8f001844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e9cefc20d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4cc35bcce49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c9e65148c49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c8c087a4049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24dd141f84d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b2e1b4022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MILVUS DYNAMICS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MILVUS DYNAMICS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MILVUS DYNAMICS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MILVUS DYNAMICS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MILVUS DYNAMICS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MILVUS DYNAMICS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973 091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MILVUS DYNAMICS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STUART JAMES YARROW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MILVUS DYNAMICS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Stuart James Yarrow, Strandafjorden 724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926 824 678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MILVUS DYNAMICS AS</a:t>
            </a:r>
          </a:p>
        </p:txBody>
      </p:sp>
    </p:spTree>
  </p:cSld>
  <p:clrMapOvr>
    <a:masterClrMapping xmlns:a="http://schemas.openxmlformats.org/drawingml/2006/main"/>
  </p:clrMapOvr>
</p:sld>
</file>