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54868ac4f143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e8e5610c9845bc"/>
  </p:sldMasterIdLst>
  <p:sldIdLst>
    <p:sldId xmlns:r="http://schemas.openxmlformats.org/officeDocument/2006/relationships" id="256" r:id="R0832a0f45eb44111"/>
    <p:sldId xmlns:r="http://schemas.openxmlformats.org/officeDocument/2006/relationships" id="257" r:id="R159bd4f72b4b43af"/>
    <p:sldId xmlns:r="http://schemas.openxmlformats.org/officeDocument/2006/relationships" id="258" r:id="R1dfee05a4b6943da"/>
    <p:sldId xmlns:r="http://schemas.openxmlformats.org/officeDocument/2006/relationships" id="259" r:id="R96990129ce314b37"/>
    <p:sldId xmlns:r="http://schemas.openxmlformats.org/officeDocument/2006/relationships" id="260" r:id="R34e03748f9174d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e8e5610c9845bc" /><Relationship Type="http://schemas.openxmlformats.org/officeDocument/2006/relationships/slide" Target="/ppt/slides/slide1.xml" Id="R0832a0f45eb44111" /><Relationship Type="http://schemas.openxmlformats.org/officeDocument/2006/relationships/slide" Target="/ppt/slides/slide2.xml" Id="R159bd4f72b4b43af" /><Relationship Type="http://schemas.openxmlformats.org/officeDocument/2006/relationships/slide" Target="/ppt/slides/slide3.xml" Id="R1dfee05a4b6943da" /><Relationship Type="http://schemas.openxmlformats.org/officeDocument/2006/relationships/slide" Target="/ppt/slides/slide4.xml" Id="R96990129ce314b37" /><Relationship Type="http://schemas.openxmlformats.org/officeDocument/2006/relationships/slide" Target="/ppt/slides/slide5.xml" Id="R34e03748f9174d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7c018aa0e142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6028d370a4f8e" /><Relationship Type="http://schemas.openxmlformats.org/officeDocument/2006/relationships/theme" Target="/ppt/slideMasters/theme/theme1.xml" Id="Raa1a03e1cf7b44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36028d370a4f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7c8eb989547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b7b30a76640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e4d20d51e42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dae3a44f64b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ec11e99e14c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VIVI SALVESEN HUNDEFRISØR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 SALVESEN HUNDEFRISØR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VIVI SALVESEN HUNDEFRISØR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 SALVESEN HUNDEFRISØR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 SALVESEN HUNDEFRISØR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 SALVESEN HUNDEFRISØR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926 824 716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 SALVESEN HUNDEFRISØR</a:t>
            </a:r>
          </a:p>
        </p:txBody>
      </p:sp>
    </p:spTree>
  </p:cSld>
  <p:clrMapOvr>
    <a:masterClrMapping xmlns:a="http://schemas.openxmlformats.org/drawingml/2006/main"/>
  </p:clrMapOvr>
</p:sld>
</file>