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e35ab2eeb44e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f164c14e1f41f1"/>
  </p:sldMasterIdLst>
  <p:sldIdLst>
    <p:sldId xmlns:r="http://schemas.openxmlformats.org/officeDocument/2006/relationships" id="256" r:id="R7fece281e6a948e7"/>
    <p:sldId xmlns:r="http://schemas.openxmlformats.org/officeDocument/2006/relationships" id="257" r:id="R72434e3e73eb4a6f"/>
    <p:sldId xmlns:r="http://schemas.openxmlformats.org/officeDocument/2006/relationships" id="258" r:id="R080ba5dec9ab4c97"/>
    <p:sldId xmlns:r="http://schemas.openxmlformats.org/officeDocument/2006/relationships" id="259" r:id="R2fa2cf50eb7049b2"/>
    <p:sldId xmlns:r="http://schemas.openxmlformats.org/officeDocument/2006/relationships" id="260" r:id="R3ccdacbfe235495b"/>
    <p:sldId xmlns:r="http://schemas.openxmlformats.org/officeDocument/2006/relationships" id="261" r:id="R1019bb624530407c"/>
    <p:sldId xmlns:r="http://schemas.openxmlformats.org/officeDocument/2006/relationships" id="262" r:id="R9ff6fa4806e446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f164c14e1f41f1" /><Relationship Type="http://schemas.openxmlformats.org/officeDocument/2006/relationships/slide" Target="/ppt/slides/slide1.xml" Id="R7fece281e6a948e7" /><Relationship Type="http://schemas.openxmlformats.org/officeDocument/2006/relationships/slide" Target="/ppt/slides/slide2.xml" Id="R72434e3e73eb4a6f" /><Relationship Type="http://schemas.openxmlformats.org/officeDocument/2006/relationships/slide" Target="/ppt/slides/slide3.xml" Id="R080ba5dec9ab4c97" /><Relationship Type="http://schemas.openxmlformats.org/officeDocument/2006/relationships/slide" Target="/ppt/slides/slide4.xml" Id="R2fa2cf50eb7049b2" /><Relationship Type="http://schemas.openxmlformats.org/officeDocument/2006/relationships/slide" Target="/ppt/slides/slide5.xml" Id="R3ccdacbfe235495b" /><Relationship Type="http://schemas.openxmlformats.org/officeDocument/2006/relationships/slide" Target="/ppt/slides/slide6.xml" Id="R1019bb624530407c" /><Relationship Type="http://schemas.openxmlformats.org/officeDocument/2006/relationships/slide" Target="/ppt/slides/slide7.xml" Id="R9ff6fa4806e446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bd2efa8af444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f540d3b86457b" /><Relationship Type="http://schemas.openxmlformats.org/officeDocument/2006/relationships/theme" Target="/ppt/slideMasters/theme/theme1.xml" Id="R7edccfd280a541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cf540d3b8645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871ce065f46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b1b35c84348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38c8ea19f4b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7c4e9895f4c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f3a91bb9e41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eee66843542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f3f5645b44c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COWARD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COWARD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102 164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614 018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COWARD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Olavs vei 15D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926 824 929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 HOLDING AS</a:t>
            </a:r>
          </a:p>
        </p:txBody>
      </p:sp>
    </p:spTree>
  </p:cSld>
  <p:clrMapOvr>
    <a:masterClrMapping xmlns:a="http://schemas.openxmlformats.org/drawingml/2006/main"/>
  </p:clrMapOvr>
</p:sld>
</file>