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9a0ea4884f4b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6602269b4a474d"/>
  </p:sldMasterIdLst>
  <p:sldIdLst>
    <p:sldId xmlns:r="http://schemas.openxmlformats.org/officeDocument/2006/relationships" id="256" r:id="Rbb6c436a103343f5"/>
    <p:sldId xmlns:r="http://schemas.openxmlformats.org/officeDocument/2006/relationships" id="257" r:id="Re59ba9a9dba04278"/>
    <p:sldId xmlns:r="http://schemas.openxmlformats.org/officeDocument/2006/relationships" id="258" r:id="Rfc53775d25f94368"/>
    <p:sldId xmlns:r="http://schemas.openxmlformats.org/officeDocument/2006/relationships" id="259" r:id="R021c11e367fb4d9b"/>
    <p:sldId xmlns:r="http://schemas.openxmlformats.org/officeDocument/2006/relationships" id="260" r:id="R3e6957a5b12642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6602269b4a474d" /><Relationship Type="http://schemas.openxmlformats.org/officeDocument/2006/relationships/slide" Target="/ppt/slides/slide1.xml" Id="Rbb6c436a103343f5" /><Relationship Type="http://schemas.openxmlformats.org/officeDocument/2006/relationships/slide" Target="/ppt/slides/slide2.xml" Id="Re59ba9a9dba04278" /><Relationship Type="http://schemas.openxmlformats.org/officeDocument/2006/relationships/slide" Target="/ppt/slides/slide3.xml" Id="Rfc53775d25f94368" /><Relationship Type="http://schemas.openxmlformats.org/officeDocument/2006/relationships/slide" Target="/ppt/slides/slide4.xml" Id="R021c11e367fb4d9b" /><Relationship Type="http://schemas.openxmlformats.org/officeDocument/2006/relationships/slide" Target="/ppt/slides/slide5.xml" Id="R3e6957a5b12642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a24615d0d345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bdba114eba4e6a" /><Relationship Type="http://schemas.openxmlformats.org/officeDocument/2006/relationships/theme" Target="/ppt/slideMasters/theme/theme1.xml" Id="R15fbb5d7aacf41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bdba114eba4e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a6de424c9146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7c45310b144a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b36eab506e47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dc7c7346f44d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ffa25f03a647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FANAFJORDEN DYREKLINIKK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FANAFJORDEN DYREKLINIKK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FANAFJORDEN DYREKLINIKK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FANAFJORDEN DYREKLINIKK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FANAFJORDEN DYREKLINIKK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FANAFJORDEN DYREKLINIKK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926 826 239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FANAFJORDEN DYREKLINIKK AS</a:t>
            </a:r>
          </a:p>
        </p:txBody>
      </p:sp>
    </p:spTree>
  </p:cSld>
  <p:clrMapOvr>
    <a:masterClrMapping xmlns:a="http://schemas.openxmlformats.org/drawingml/2006/main"/>
  </p:clrMapOvr>
</p:sld>
</file>