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d996f5a7cce4ff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d1f665b47494bcf"/>
  </p:sldMasterIdLst>
  <p:sldIdLst>
    <p:sldId xmlns:r="http://schemas.openxmlformats.org/officeDocument/2006/relationships" id="256" r:id="R8cb965a32c9d4860"/>
    <p:sldId xmlns:r="http://schemas.openxmlformats.org/officeDocument/2006/relationships" id="257" r:id="R00094f757d9d41fc"/>
    <p:sldId xmlns:r="http://schemas.openxmlformats.org/officeDocument/2006/relationships" id="258" r:id="Rfca9603c80534ed9"/>
    <p:sldId xmlns:r="http://schemas.openxmlformats.org/officeDocument/2006/relationships" id="259" r:id="Rfb9e0a5f776a4a5b"/>
    <p:sldId xmlns:r="http://schemas.openxmlformats.org/officeDocument/2006/relationships" id="260" r:id="R32ce01e5c5ee4cc9"/>
    <p:sldId xmlns:r="http://schemas.openxmlformats.org/officeDocument/2006/relationships" id="261" r:id="Rfcd86b068c2847d8"/>
    <p:sldId xmlns:r="http://schemas.openxmlformats.org/officeDocument/2006/relationships" id="262" r:id="R31cc0d325e9d4bc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d1f665b47494bcf" /><Relationship Type="http://schemas.openxmlformats.org/officeDocument/2006/relationships/slide" Target="/ppt/slides/slide1.xml" Id="R8cb965a32c9d4860" /><Relationship Type="http://schemas.openxmlformats.org/officeDocument/2006/relationships/slide" Target="/ppt/slides/slide2.xml" Id="R00094f757d9d41fc" /><Relationship Type="http://schemas.openxmlformats.org/officeDocument/2006/relationships/slide" Target="/ppt/slides/slide3.xml" Id="Rfca9603c80534ed9" /><Relationship Type="http://schemas.openxmlformats.org/officeDocument/2006/relationships/slide" Target="/ppt/slides/slide4.xml" Id="Rfb9e0a5f776a4a5b" /><Relationship Type="http://schemas.openxmlformats.org/officeDocument/2006/relationships/slide" Target="/ppt/slides/slide5.xml" Id="R32ce01e5c5ee4cc9" /><Relationship Type="http://schemas.openxmlformats.org/officeDocument/2006/relationships/slide" Target="/ppt/slides/slide6.xml" Id="Rfcd86b068c2847d8" /><Relationship Type="http://schemas.openxmlformats.org/officeDocument/2006/relationships/slide" Target="/ppt/slides/slide7.xml" Id="R31cc0d325e9d4bc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836dda41d09476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2c48b31e5564086" /><Relationship Type="http://schemas.openxmlformats.org/officeDocument/2006/relationships/theme" Target="/ppt/slideMasters/theme/theme1.xml" Id="Rfd6bd5af3ddd49e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2c48b31e556408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c969eff5518408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5bd0258f94f4e3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68b43f4be80456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0e49db6e62a475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138e3ad8bb5461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dd74fa3e2f34b52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8fc3d35fff1432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AVA INVESTOR 21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AVA INVESTOR 21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AVA INVESTOR 21 AS ble etablert [år] og holder til i Asker.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AVA INVESTOR 21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AVA INVESTOR 21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AVA INVESTOR 21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−12 500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−87 047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−615 917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3 973 997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AVA INVESTOR 21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ARNE VANNEBO  –  33,3 %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BAY BRAATHEN INVEST AS  –  33,3 %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ØKRITOPPEN AS  –  33,3 %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AVA INVESTOR 21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AVA Eiendom AS, Hagaløkkveien 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1383 Asker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926 828 339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AVA INVESTOR 21 AS</a:t>
            </a:r>
          </a:p>
        </p:txBody>
      </p:sp>
    </p:spTree>
  </p:cSld>
  <p:clrMapOvr>
    <a:masterClrMapping xmlns:a="http://schemas.openxmlformats.org/drawingml/2006/main"/>
  </p:clrMapOvr>
</p:sld>
</file>