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f0f4a0f4614b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3ec8b5ecf64f55"/>
  </p:sldMasterIdLst>
  <p:sldIdLst>
    <p:sldId xmlns:r="http://schemas.openxmlformats.org/officeDocument/2006/relationships" id="256" r:id="R9de51b803158440b"/>
    <p:sldId xmlns:r="http://schemas.openxmlformats.org/officeDocument/2006/relationships" id="257" r:id="R254eece8c879417d"/>
    <p:sldId xmlns:r="http://schemas.openxmlformats.org/officeDocument/2006/relationships" id="258" r:id="R0a98e2e016064ad0"/>
    <p:sldId xmlns:r="http://schemas.openxmlformats.org/officeDocument/2006/relationships" id="259" r:id="R8ed276f726e8430f"/>
    <p:sldId xmlns:r="http://schemas.openxmlformats.org/officeDocument/2006/relationships" id="260" r:id="R7a1bf09995a841e3"/>
    <p:sldId xmlns:r="http://schemas.openxmlformats.org/officeDocument/2006/relationships" id="261" r:id="Ra743cd097c044f85"/>
    <p:sldId xmlns:r="http://schemas.openxmlformats.org/officeDocument/2006/relationships" id="262" r:id="Rff695efadabc47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ec8b5ecf64f55" /><Relationship Type="http://schemas.openxmlformats.org/officeDocument/2006/relationships/slide" Target="/ppt/slides/slide1.xml" Id="R9de51b803158440b" /><Relationship Type="http://schemas.openxmlformats.org/officeDocument/2006/relationships/slide" Target="/ppt/slides/slide2.xml" Id="R254eece8c879417d" /><Relationship Type="http://schemas.openxmlformats.org/officeDocument/2006/relationships/slide" Target="/ppt/slides/slide3.xml" Id="R0a98e2e016064ad0" /><Relationship Type="http://schemas.openxmlformats.org/officeDocument/2006/relationships/slide" Target="/ppt/slides/slide4.xml" Id="R8ed276f726e8430f" /><Relationship Type="http://schemas.openxmlformats.org/officeDocument/2006/relationships/slide" Target="/ppt/slides/slide5.xml" Id="R7a1bf09995a841e3" /><Relationship Type="http://schemas.openxmlformats.org/officeDocument/2006/relationships/slide" Target="/ppt/slides/slide6.xml" Id="Ra743cd097c044f85" /><Relationship Type="http://schemas.openxmlformats.org/officeDocument/2006/relationships/slide" Target="/ppt/slides/slide7.xml" Id="Rff695efadabc47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80a430fc674b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7b658b2904cf5" /><Relationship Type="http://schemas.openxmlformats.org/officeDocument/2006/relationships/theme" Target="/ppt/slideMasters/theme/theme1.xml" Id="R16947648bf5649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a7b658b2904c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cd63b462545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62559028a4e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66804f79346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2e024f76240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321587cde49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e4e9239f343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efab4bb0c43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HAFELD FIXIT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HAFELD FIXIT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HAFELD FIXIT AS ble etablert [år] og holder til i Kvaløya.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HAFELD FIXIT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HAFELD FIXIT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HAFELD FIXIT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275 600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228 897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432 236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HAFELD FIXIT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ARNE HAFELD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HAFELD FIXIT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Innelvvegen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9107 Kvaløya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926 828 657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HAFELD FIXIT AS</a:t>
            </a:r>
          </a:p>
        </p:txBody>
      </p:sp>
    </p:spTree>
  </p:cSld>
  <p:clrMapOvr>
    <a:masterClrMapping xmlns:a="http://schemas.openxmlformats.org/drawingml/2006/main"/>
  </p:clrMapOvr>
</p:sld>
</file>