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90f4eaf3ae49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2cc8ec9c344126"/>
  </p:sldMasterIdLst>
  <p:sldIdLst>
    <p:sldId xmlns:r="http://schemas.openxmlformats.org/officeDocument/2006/relationships" id="256" r:id="R5fada591478c4a9c"/>
    <p:sldId xmlns:r="http://schemas.openxmlformats.org/officeDocument/2006/relationships" id="257" r:id="Rb23eba1a344443e5"/>
    <p:sldId xmlns:r="http://schemas.openxmlformats.org/officeDocument/2006/relationships" id="258" r:id="R6aaddcac2e2b4807"/>
    <p:sldId xmlns:r="http://schemas.openxmlformats.org/officeDocument/2006/relationships" id="259" r:id="R7a19db022c654464"/>
    <p:sldId xmlns:r="http://schemas.openxmlformats.org/officeDocument/2006/relationships" id="260" r:id="Rc7ce91699cc2468c"/>
    <p:sldId xmlns:r="http://schemas.openxmlformats.org/officeDocument/2006/relationships" id="261" r:id="R932108ab2dfe4d57"/>
    <p:sldId xmlns:r="http://schemas.openxmlformats.org/officeDocument/2006/relationships" id="262" r:id="R8df357128eb843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2cc8ec9c344126" /><Relationship Type="http://schemas.openxmlformats.org/officeDocument/2006/relationships/slide" Target="/ppt/slides/slide1.xml" Id="R5fada591478c4a9c" /><Relationship Type="http://schemas.openxmlformats.org/officeDocument/2006/relationships/slide" Target="/ppt/slides/slide2.xml" Id="Rb23eba1a344443e5" /><Relationship Type="http://schemas.openxmlformats.org/officeDocument/2006/relationships/slide" Target="/ppt/slides/slide3.xml" Id="R6aaddcac2e2b4807" /><Relationship Type="http://schemas.openxmlformats.org/officeDocument/2006/relationships/slide" Target="/ppt/slides/slide4.xml" Id="R7a19db022c654464" /><Relationship Type="http://schemas.openxmlformats.org/officeDocument/2006/relationships/slide" Target="/ppt/slides/slide5.xml" Id="Rc7ce91699cc2468c" /><Relationship Type="http://schemas.openxmlformats.org/officeDocument/2006/relationships/slide" Target="/ppt/slides/slide6.xml" Id="R932108ab2dfe4d57" /><Relationship Type="http://schemas.openxmlformats.org/officeDocument/2006/relationships/slide" Target="/ppt/slides/slide7.xml" Id="R8df357128eb843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2e91ef03cc42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51f68f81040c9" /><Relationship Type="http://schemas.openxmlformats.org/officeDocument/2006/relationships/theme" Target="/ppt/slideMasters/theme/theme1.xml" Id="R859a98329d1048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651f68f81040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1351c182644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770f306e84d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8050849fd42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ef530fc6c4c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d293da9d040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220a925ec4e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60c73d8f041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NORDISK BERGTEKNIK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BERGTEKNIK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NORDISK BERGTEKNIK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BERGTEKNIK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BERGTEKNIK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BERGTEKNIK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7 809 801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−685 808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−18 384 653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168 774 851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313 865 144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BERGTEKNIK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NORDISK BERGTEKNIK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BERGTEKNIK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Weldings 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926 828 673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BERGTEKNIK AS</a:t>
            </a:r>
          </a:p>
        </p:txBody>
      </p:sp>
    </p:spTree>
  </p:cSld>
  <p:clrMapOvr>
    <a:masterClrMapping xmlns:a="http://schemas.openxmlformats.org/drawingml/2006/main"/>
  </p:clrMapOvr>
</p:sld>
</file>