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748c31df1f496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c374b4d0b384bdd"/>
  </p:sldMasterIdLst>
  <p:sldIdLst>
    <p:sldId xmlns:r="http://schemas.openxmlformats.org/officeDocument/2006/relationships" id="256" r:id="Re618376b646844f0"/>
    <p:sldId xmlns:r="http://schemas.openxmlformats.org/officeDocument/2006/relationships" id="257" r:id="R8b770ec043514e40"/>
    <p:sldId xmlns:r="http://schemas.openxmlformats.org/officeDocument/2006/relationships" id="258" r:id="R823592e2605f4344"/>
    <p:sldId xmlns:r="http://schemas.openxmlformats.org/officeDocument/2006/relationships" id="259" r:id="R83dae2ee3d7e453b"/>
    <p:sldId xmlns:r="http://schemas.openxmlformats.org/officeDocument/2006/relationships" id="260" r:id="R5e59ff02726b4345"/>
    <p:sldId xmlns:r="http://schemas.openxmlformats.org/officeDocument/2006/relationships" id="261" r:id="R23e8b88fa8014123"/>
    <p:sldId xmlns:r="http://schemas.openxmlformats.org/officeDocument/2006/relationships" id="262" r:id="Rae9c2edc60234b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74b4d0b384bdd" /><Relationship Type="http://schemas.openxmlformats.org/officeDocument/2006/relationships/slide" Target="/ppt/slides/slide1.xml" Id="Re618376b646844f0" /><Relationship Type="http://schemas.openxmlformats.org/officeDocument/2006/relationships/slide" Target="/ppt/slides/slide2.xml" Id="R8b770ec043514e40" /><Relationship Type="http://schemas.openxmlformats.org/officeDocument/2006/relationships/slide" Target="/ppt/slides/slide3.xml" Id="R823592e2605f4344" /><Relationship Type="http://schemas.openxmlformats.org/officeDocument/2006/relationships/slide" Target="/ppt/slides/slide4.xml" Id="R83dae2ee3d7e453b" /><Relationship Type="http://schemas.openxmlformats.org/officeDocument/2006/relationships/slide" Target="/ppt/slides/slide5.xml" Id="R5e59ff02726b4345" /><Relationship Type="http://schemas.openxmlformats.org/officeDocument/2006/relationships/slide" Target="/ppt/slides/slide6.xml" Id="R23e8b88fa8014123" /><Relationship Type="http://schemas.openxmlformats.org/officeDocument/2006/relationships/slide" Target="/ppt/slides/slide7.xml" Id="Rae9c2edc60234b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fd9affd4948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f7d58c335480d" /><Relationship Type="http://schemas.openxmlformats.org/officeDocument/2006/relationships/theme" Target="/ppt/slideMasters/theme/theme1.xml" Id="R3c749d20badc4b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8f7d58c33548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9ad0e312d46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cd8fefdc044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aee3aea554e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956bab79748b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2ae6cb3dd424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2d542639343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1c3e693bc439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BØRRINGEN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BØRRINGEN AS ble etablert [år] og holder til i Gjesvær.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1 056 660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147 074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1 438 539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ARON JOSEFSEN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KARLSØY ENTREPRENØR AS  –  47,5 %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ANDREAS HANSEN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9765 Gjesvær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926 829 149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BØRRINGEN AS</a:t>
            </a:r>
          </a:p>
        </p:txBody>
      </p:sp>
    </p:spTree>
  </p:cSld>
  <p:clrMapOvr>
    <a:masterClrMapping xmlns:a="http://schemas.openxmlformats.org/drawingml/2006/main"/>
  </p:clrMapOvr>
</p:sld>
</file>