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f945be16d445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37342f3d4493b"/>
  </p:sldMasterIdLst>
  <p:sldIdLst>
    <p:sldId xmlns:r="http://schemas.openxmlformats.org/officeDocument/2006/relationships" id="256" r:id="Rdd26b09668ba4b50"/>
    <p:sldId xmlns:r="http://schemas.openxmlformats.org/officeDocument/2006/relationships" id="257" r:id="R18ff20f66208479c"/>
    <p:sldId xmlns:r="http://schemas.openxmlformats.org/officeDocument/2006/relationships" id="258" r:id="R2cb3c9b71fbd42cf"/>
    <p:sldId xmlns:r="http://schemas.openxmlformats.org/officeDocument/2006/relationships" id="259" r:id="R85d3c26f7d274bd9"/>
    <p:sldId xmlns:r="http://schemas.openxmlformats.org/officeDocument/2006/relationships" id="260" r:id="R0ce52769e3c64b90"/>
    <p:sldId xmlns:r="http://schemas.openxmlformats.org/officeDocument/2006/relationships" id="261" r:id="Rc4c884c206ce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37342f3d4493b" /><Relationship Type="http://schemas.openxmlformats.org/officeDocument/2006/relationships/slide" Target="/ppt/slides/slide1.xml" Id="Rdd26b09668ba4b50" /><Relationship Type="http://schemas.openxmlformats.org/officeDocument/2006/relationships/slide" Target="/ppt/slides/slide2.xml" Id="R18ff20f66208479c" /><Relationship Type="http://schemas.openxmlformats.org/officeDocument/2006/relationships/slide" Target="/ppt/slides/slide3.xml" Id="R2cb3c9b71fbd42cf" /><Relationship Type="http://schemas.openxmlformats.org/officeDocument/2006/relationships/slide" Target="/ppt/slides/slide4.xml" Id="R85d3c26f7d274bd9" /><Relationship Type="http://schemas.openxmlformats.org/officeDocument/2006/relationships/slide" Target="/ppt/slides/slide5.xml" Id="R0ce52769e3c64b90" /><Relationship Type="http://schemas.openxmlformats.org/officeDocument/2006/relationships/slide" Target="/ppt/slides/slide6.xml" Id="Rc4c884c206ce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3dda6d73c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7e884ecc0467c" /><Relationship Type="http://schemas.openxmlformats.org/officeDocument/2006/relationships/theme" Target="/ppt/slideMasters/theme/theme1.xml" Id="Rd98a9113c58947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7e884ecc0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51ca8f19e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252937f624a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b1230ce4f4d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c26ac0bc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7a1d4576a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8cd94432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 HOLDING AS ble etablert [år] og holder til i Stamnes.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HÅRVIK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Eidslandsvegen 844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5727 Stamnes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926 829 769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 HOLDING AS</a:t>
            </a:r>
          </a:p>
        </p:txBody>
      </p:sp>
    </p:spTree>
  </p:cSld>
  <p:clrMapOvr>
    <a:masterClrMapping xmlns:a="http://schemas.openxmlformats.org/drawingml/2006/main"/>
  </p:clrMapOvr>
</p:sld>
</file>