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3ea6b1e42e43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a4635f036f44a7"/>
  </p:sldMasterIdLst>
  <p:sldIdLst>
    <p:sldId xmlns:r="http://schemas.openxmlformats.org/officeDocument/2006/relationships" id="256" r:id="R73da724c5e4c453e"/>
    <p:sldId xmlns:r="http://schemas.openxmlformats.org/officeDocument/2006/relationships" id="257" r:id="R1c9ee7f1f27f48da"/>
    <p:sldId xmlns:r="http://schemas.openxmlformats.org/officeDocument/2006/relationships" id="258" r:id="R97c3e53cea3a4780"/>
    <p:sldId xmlns:r="http://schemas.openxmlformats.org/officeDocument/2006/relationships" id="259" r:id="R96e89e437f424d72"/>
    <p:sldId xmlns:r="http://schemas.openxmlformats.org/officeDocument/2006/relationships" id="260" r:id="R446553039d964ce5"/>
    <p:sldId xmlns:r="http://schemas.openxmlformats.org/officeDocument/2006/relationships" id="261" r:id="R40d3bc88599047bc"/>
    <p:sldId xmlns:r="http://schemas.openxmlformats.org/officeDocument/2006/relationships" id="262" r:id="R0279cfee814b44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a4635f036f44a7" /><Relationship Type="http://schemas.openxmlformats.org/officeDocument/2006/relationships/slide" Target="/ppt/slides/slide1.xml" Id="R73da724c5e4c453e" /><Relationship Type="http://schemas.openxmlformats.org/officeDocument/2006/relationships/slide" Target="/ppt/slides/slide2.xml" Id="R1c9ee7f1f27f48da" /><Relationship Type="http://schemas.openxmlformats.org/officeDocument/2006/relationships/slide" Target="/ppt/slides/slide3.xml" Id="R97c3e53cea3a4780" /><Relationship Type="http://schemas.openxmlformats.org/officeDocument/2006/relationships/slide" Target="/ppt/slides/slide4.xml" Id="R96e89e437f424d72" /><Relationship Type="http://schemas.openxmlformats.org/officeDocument/2006/relationships/slide" Target="/ppt/slides/slide5.xml" Id="R446553039d964ce5" /><Relationship Type="http://schemas.openxmlformats.org/officeDocument/2006/relationships/slide" Target="/ppt/slides/slide6.xml" Id="R40d3bc88599047bc" /><Relationship Type="http://schemas.openxmlformats.org/officeDocument/2006/relationships/slide" Target="/ppt/slides/slide7.xml" Id="R0279cfee814b44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dc21b632f14a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217de1043443d" /><Relationship Type="http://schemas.openxmlformats.org/officeDocument/2006/relationships/theme" Target="/ppt/slideMasters/theme/theme1.xml" Id="R7fa3b1c76b7c4c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f217de104344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abac4a9fe4b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560b6d6cc4d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1967cd8dd4b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7bd9f70ef40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14cd9decb41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6dbf013394e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6a4072e1447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MEHMETI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MEHMETI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MEHMETI HOLDING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MEHMETI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MEHMETI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MEHMETI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1 496 236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3 211 946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5 438 479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MEHMETI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AGIM MEHMETI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MEHMETI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Vikeråsen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1622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926 829 947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MEHMETI HOLDING AS</a:t>
            </a:r>
          </a:p>
        </p:txBody>
      </p:sp>
    </p:spTree>
  </p:cSld>
  <p:clrMapOvr>
    <a:masterClrMapping xmlns:a="http://schemas.openxmlformats.org/drawingml/2006/main"/>
  </p:clrMapOvr>
</p:sld>
</file>