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9d35bc7e7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557f1c3694cfe"/>
  </p:sldMasterIdLst>
  <p:sldIdLst>
    <p:sldId xmlns:r="http://schemas.openxmlformats.org/officeDocument/2006/relationships" id="256" r:id="R503e91de4214462b"/>
    <p:sldId xmlns:r="http://schemas.openxmlformats.org/officeDocument/2006/relationships" id="257" r:id="Rfc0d9e3f8a8b4f95"/>
    <p:sldId xmlns:r="http://schemas.openxmlformats.org/officeDocument/2006/relationships" id="258" r:id="Rbef9704350024a93"/>
    <p:sldId xmlns:r="http://schemas.openxmlformats.org/officeDocument/2006/relationships" id="259" r:id="R34dbe9549e2e4abd"/>
    <p:sldId xmlns:r="http://schemas.openxmlformats.org/officeDocument/2006/relationships" id="260" r:id="R116a7118e5e04484"/>
    <p:sldId xmlns:r="http://schemas.openxmlformats.org/officeDocument/2006/relationships" id="261" r:id="R81467b86769b4851"/>
    <p:sldId xmlns:r="http://schemas.openxmlformats.org/officeDocument/2006/relationships" id="262" r:id="Rd1360daf07f44a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557f1c3694cfe" /><Relationship Type="http://schemas.openxmlformats.org/officeDocument/2006/relationships/slide" Target="/ppt/slides/slide1.xml" Id="R503e91de4214462b" /><Relationship Type="http://schemas.openxmlformats.org/officeDocument/2006/relationships/slide" Target="/ppt/slides/slide2.xml" Id="Rfc0d9e3f8a8b4f95" /><Relationship Type="http://schemas.openxmlformats.org/officeDocument/2006/relationships/slide" Target="/ppt/slides/slide3.xml" Id="Rbef9704350024a93" /><Relationship Type="http://schemas.openxmlformats.org/officeDocument/2006/relationships/slide" Target="/ppt/slides/slide4.xml" Id="R34dbe9549e2e4abd" /><Relationship Type="http://schemas.openxmlformats.org/officeDocument/2006/relationships/slide" Target="/ppt/slides/slide5.xml" Id="R116a7118e5e04484" /><Relationship Type="http://schemas.openxmlformats.org/officeDocument/2006/relationships/slide" Target="/ppt/slides/slide6.xml" Id="R81467b86769b4851" /><Relationship Type="http://schemas.openxmlformats.org/officeDocument/2006/relationships/slide" Target="/ppt/slides/slide7.xml" Id="Rd1360daf07f44a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00cd6a8c647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98d24b1dd4455" /><Relationship Type="http://schemas.openxmlformats.org/officeDocument/2006/relationships/theme" Target="/ppt/slideMasters/theme/theme1.xml" Id="Re6aa5d9bd04e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98d24b1dd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05437baae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c5c88dcb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2eef53dfe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53f0a6f05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4f263924d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ecf6b951c4b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488e8802a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ARNTSEN TRAFIKKSKOLE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ARNTSEN TRAFIKKSKOLE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14 694 641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1 576 080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1 039 536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9 479 531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Tytebærbrekko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926 830 694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ARNTSEN TRAFIKKSKOLE AS</a:t>
            </a:r>
          </a:p>
        </p:txBody>
      </p:sp>
    </p:spTree>
  </p:cSld>
  <p:clrMapOvr>
    <a:masterClrMapping xmlns:a="http://schemas.openxmlformats.org/drawingml/2006/main"/>
  </p:clrMapOvr>
</p:sld>
</file>